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media1.mov" ContentType="video/unknown"/>
  <Override PartName="/ppt/notesSlides/notesSlide1.xml" ContentType="application/vnd.openxmlformats-officedocument.presentationml.notesSlide+xml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  <Override PartName="/ppt/media/image14.jpeg" ContentType="image/jpeg"/>
  <Override PartName="/ppt/media/image15.jpeg" ContentType="image/jpeg"/>
  <Override PartName="/ppt/media/image16.jpeg" ContentType="image/jpeg"/>
  <Override PartName="/ppt/media/image17.jpeg" ContentType="image/jpeg"/>
  <Override PartName="/ppt/media/image18.jpeg" ContentType="image/jpeg"/>
  <Override PartName="/ppt/media/image19.jpeg" ContentType="image/jpeg"/>
  <Override PartName="/ppt/media/image20.jpeg" ContentType="image/jpeg"/>
  <Override PartName="/ppt/media/image21.jpeg" ContentType="image/jpeg"/>
  <Override PartName="/ppt/media/image22.jpeg" ContentType="image/jpeg"/>
  <Override PartName="/ppt/media/image23.jpeg" ContentType="image/jpeg"/>
  <Override PartName="/ppt/media/image24.jpeg" ContentType="image/jpeg"/>
  <Override PartName="/ppt/media/image25.jpeg" ContentType="image/jpeg"/>
  <Override PartName="/ppt/media/image26.jpeg" ContentType="image/jpeg"/>
  <Override PartName="/ppt/media/image27.jpeg" ContentType="image/jpeg"/>
  <Override PartName="/ppt/media/image28.jpeg" ContentType="image/jpeg"/>
  <Override PartName="/ppt/media/image29.jpeg" ContentType="image/jpeg"/>
  <Override PartName="/ppt/media/image30.jpeg" ContentType="image/jpeg"/>
  <Override PartName="/ppt/media/image31.jpeg" ContentType="image/jpeg"/>
  <Override PartName="/ppt/media/image32.jpeg" ContentType="image/jpeg"/>
  <Override PartName="/ppt/media/image33.jpeg" ContentType="image/jpeg"/>
  <Override PartName="/ppt/media/image34.jpeg" ContentType="image/jpeg"/>
  <Override PartName="/ppt/media/image35.jpeg" ContentType="image/jpeg"/>
  <Override PartName="/ppt/media/image36.jpeg" ContentType="image/jpeg"/>
  <Override PartName="/ppt/media/image37.jpeg" ContentType="image/jpeg"/>
  <Override PartName="/ppt/media/image38.jpeg" ContentType="image/jpeg"/>
  <Override PartName="/ppt/media/image39.jpeg" ContentType="image/jpeg"/>
  <Override PartName="/ppt/media/image40.jpeg" ContentType="image/jpeg"/>
  <Override PartName="/ppt/media/image41.jpeg" ContentType="image/jpeg"/>
  <Override PartName="/ppt/media/image42.jpeg" ContentType="image/jpeg"/>
  <Override PartName="/ppt/media/image43.jpeg" ContentType="image/jpeg"/>
  <Override PartName="/ppt/media/image44.jpeg" ContentType="image/jpeg"/>
  <Override PartName="/ppt/media/image45.jpeg" ContentType="image/jpeg"/>
  <Override PartName="/ppt/notesSlides/notesSlide2.xml" ContentType="application/vnd.openxmlformats-officedocument.presentationml.notesSlide+xml"/>
  <Override PartName="/ppt/media/image46.jpeg" ContentType="image/jpeg"/>
  <Override PartName="/ppt/media/image47.jpeg" ContentType="image/jpeg"/>
  <Override PartName="/ppt/media/image48.jpeg" ContentType="image/jpeg"/>
  <Override PartName="/ppt/notesSlides/notesSlide3.xml" ContentType="application/vnd.openxmlformats-officedocument.presentationml.notesSlide+xml"/>
  <Override PartName="/ppt/media/image49.jpeg" ContentType="image/jpeg"/>
  <Override PartName="/ppt/notesSlides/notesSlide4.xml" ContentType="application/vnd.openxmlformats-officedocument.presentationml.notesSlide+xml"/>
  <Override PartName="/ppt/media/image50.jpeg" ContentType="image/jpeg"/>
  <Override PartName="/ppt/notesSlides/notesSlide5.xml" ContentType="application/vnd.openxmlformats-officedocument.presentationml.notesSlide+xml"/>
  <Override PartName="/ppt/media/image51.jpeg" ContentType="image/jpeg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media/image52.jpeg" ContentType="image/jpeg"/>
  <Override PartName="/ppt/media/image53.jpeg" ContentType="image/jpeg"/>
  <Override PartName="/ppt/media/image54.jpeg" ContentType="image/jpeg"/>
  <Override PartName="/ppt/notesSlides/notesSlide8.xml" ContentType="application/vnd.openxmlformats-officedocument.presentationml.notesSlide+xml"/>
  <Override PartName="/ppt/media/image55.jpeg" ContentType="image/jpeg"/>
  <Override PartName="/ppt/notesSlides/notesSlide9.xml" ContentType="application/vnd.openxmlformats-officedocument.presentationml.notesSlide+xml"/>
  <Override PartName="/ppt/media/image56.jpeg" ContentType="image/jpeg"/>
  <Override PartName="/ppt/notesSlides/notesSlide10.xml" ContentType="application/vnd.openxmlformats-officedocument.presentationml.notesSlide+xml"/>
  <Override PartName="/ppt/media/image57.jpeg" ContentType="image/jpeg"/>
  <Override PartName="/ppt/media/image58.jpeg" ContentType="image/jpeg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media/image59.jpeg" ContentType="image/jpeg"/>
  <Override PartName="/ppt/media/image60.jpeg" ContentType="image/jpeg"/>
  <Override PartName="/ppt/media/image61.jpeg" ContentType="image/jpeg"/>
  <Override PartName="/ppt/media/image62.jpeg" ContentType="image/jpeg"/>
  <Override PartName="/ppt/media/image63.jpeg" ContentType="image/jpeg"/>
  <Override PartName="/ppt/media/image64.jpeg" ContentType="image/jpeg"/>
  <Override PartName="/ppt/media/image65.jpeg" ContentType="image/jpeg"/>
  <Override PartName="/ppt/media/image66.jpeg" ContentType="image/jpeg"/>
  <Override PartName="/ppt/media/image67.jpeg" ContentType="image/jpeg"/>
  <Override PartName="/ppt/media/image68.jpeg" ContentType="image/jpeg"/>
  <Override PartName="/ppt/media/image69.jpeg" ContentType="image/jpeg"/>
  <Override PartName="/ppt/media/image70.jpeg" ContentType="image/jpeg"/>
  <Override PartName="/ppt/media/image71.jpeg" ContentType="image/jpeg"/>
  <Override PartName="/ppt/media/image72.jpeg" ContentType="image/jpeg"/>
  <Override PartName="/ppt/media/image73.jpeg" ContentType="image/jpeg"/>
  <Override PartName="/ppt/notesSlides/notesSlide13.xml" ContentType="application/vnd.openxmlformats-officedocument.presentationml.notesSlide+xml"/>
  <Override PartName="/ppt/media/image74.jpeg" ContentType="image/jpeg"/>
  <Override PartName="/ppt/media/image75.jpeg" ContentType="image/jpeg"/>
  <Override PartName="/ppt/media/image76.jpeg" ContentType="image/jpeg"/>
  <Override PartName="/ppt/media/image77.jpeg" ContentType="image/jpeg"/>
  <Override PartName="/ppt/media/image78.jpeg" ContentType="image/jpeg"/>
  <Override PartName="/ppt/media/image79.jpeg" ContentType="image/jpeg"/>
  <Override PartName="/ppt/media/image80.jpeg" ContentType="image/jpeg"/>
  <Override PartName="/ppt/notesSlides/notesSlide14.xml" ContentType="application/vnd.openxmlformats-officedocument.presentationml.notesSlide+xml"/>
  <Override PartName="/ppt/media/image81.jpeg" ContentType="image/jpeg"/>
  <Override PartName="/ppt/notesSlides/notesSlide15.xml" ContentType="application/vnd.openxmlformats-officedocument.presentationml.notesSlide+xml"/>
  <Override PartName="/ppt/media/image82.jpeg" ContentType="image/jpeg"/>
  <Override PartName="/ppt/media/image83.jpeg" ContentType="image/jpeg"/>
  <Override PartName="/ppt/media/image84.jpeg" ContentType="image/jpeg"/>
  <Override PartName="/ppt/media/image85.jpeg" ContentType="image/jpeg"/>
  <Override PartName="/ppt/media/image86.jpeg" ContentType="image/jpeg"/>
  <Override PartName="/ppt/media/image87.jpeg" ContentType="image/jpeg"/>
  <Override PartName="/ppt/media/image88.jpeg" ContentType="image/jpeg"/>
  <Override PartName="/ppt/media/image89.jpeg" ContentType="image/jpeg"/>
  <Override PartName="/ppt/media/image90.jpeg" ContentType="image/jpeg"/>
  <Override PartName="/ppt/media/image91.jpeg" ContentType="image/jpeg"/>
  <Override PartName="/ppt/notesSlides/notesSlide16.xml" ContentType="application/vnd.openxmlformats-officedocument.presentationml.notesSlide+xml"/>
  <Override PartName="/ppt/media/image92.jpeg" ContentType="image/jpeg"/>
  <Override PartName="/ppt/media/image93.jpeg" ContentType="image/jpeg"/>
  <Override PartName="/ppt/media/image94.jpeg" ContentType="image/jpeg"/>
  <Override PartName="/ppt/media/image95.jpeg" ContentType="image/jpeg"/>
  <Override PartName="/ppt/media/image96.jpeg" ContentType="image/jpeg"/>
  <Override PartName="/ppt/media/image97.jpeg" ContentType="image/jpeg"/>
  <Override PartName="/ppt/media/image98.jpeg" ContentType="image/jpeg"/>
  <Override PartName="/ppt/media/image99.jpeg" ContentType="image/jpeg"/>
  <Override PartName="/ppt/media/image100.jpeg" ContentType="image/jpeg"/>
  <Override PartName="/ppt/media/image101.jpeg" ContentType="image/jpeg"/>
</Types>
</file>

<file path=_rels/.rels><?xml version="1.0" encoding="UTF-8" standalone="yes"?>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6" r:id="rId48"/>
    <p:sldId id="297" r:id="rId49"/>
    <p:sldId id="298" r:id="rId50"/>
    <p:sldId id="299" r:id="rId51"/>
    <p:sldId id="300" r:id="rId52"/>
    <p:sldId id="301" r:id="rId53"/>
    <p:sldId id="302" r:id="rId54"/>
    <p:sldId id="303" r:id="rId55"/>
    <p:sldId id="304" r:id="rId56"/>
    <p:sldId id="305" r:id="rId57"/>
    <p:sldId id="306" r:id="rId58"/>
    <p:sldId id="307" r:id="rId59"/>
    <p:sldId id="308" r:id="rId60"/>
    <p:sldId id="309" r:id="rId61"/>
    <p:sldId id="310" r:id="rId62"/>
  </p:sldIdLst>
  <p:sldSz cx="13004800" cy="9753600"/>
  <p:notesSz cx="6858000" cy="9144000"/>
  <p:defaultTextStyle>
    <a:lvl1pPr algn="ctr" defTabSz="584200">
      <a:defRPr sz="3000">
        <a:latin typeface="+mj-lt"/>
        <a:ea typeface="+mj-ea"/>
        <a:cs typeface="+mj-cs"/>
        <a:sym typeface="Helvetica Neue Thin"/>
      </a:defRPr>
    </a:lvl1pPr>
    <a:lvl2pPr indent="228600" algn="ctr" defTabSz="584200">
      <a:defRPr sz="3000">
        <a:latin typeface="+mj-lt"/>
        <a:ea typeface="+mj-ea"/>
        <a:cs typeface="+mj-cs"/>
        <a:sym typeface="Helvetica Neue Thin"/>
      </a:defRPr>
    </a:lvl2pPr>
    <a:lvl3pPr indent="457200" algn="ctr" defTabSz="584200">
      <a:defRPr sz="3000">
        <a:latin typeface="+mj-lt"/>
        <a:ea typeface="+mj-ea"/>
        <a:cs typeface="+mj-cs"/>
        <a:sym typeface="Helvetica Neue Thin"/>
      </a:defRPr>
    </a:lvl3pPr>
    <a:lvl4pPr indent="685800" algn="ctr" defTabSz="584200">
      <a:defRPr sz="3000">
        <a:latin typeface="+mj-lt"/>
        <a:ea typeface="+mj-ea"/>
        <a:cs typeface="+mj-cs"/>
        <a:sym typeface="Helvetica Neue Thin"/>
      </a:defRPr>
    </a:lvl4pPr>
    <a:lvl5pPr indent="914400" algn="ctr" defTabSz="584200">
      <a:defRPr sz="3000">
        <a:latin typeface="+mj-lt"/>
        <a:ea typeface="+mj-ea"/>
        <a:cs typeface="+mj-cs"/>
        <a:sym typeface="Helvetica Neue Thin"/>
      </a:defRPr>
    </a:lvl5pPr>
    <a:lvl6pPr indent="1143000" algn="ctr" defTabSz="584200">
      <a:defRPr sz="3000">
        <a:latin typeface="+mj-lt"/>
        <a:ea typeface="+mj-ea"/>
        <a:cs typeface="+mj-cs"/>
        <a:sym typeface="Helvetica Neue Thin"/>
      </a:defRPr>
    </a:lvl6pPr>
    <a:lvl7pPr indent="1371600" algn="ctr" defTabSz="584200">
      <a:defRPr sz="3000">
        <a:latin typeface="+mj-lt"/>
        <a:ea typeface="+mj-ea"/>
        <a:cs typeface="+mj-cs"/>
        <a:sym typeface="Helvetica Neue Thin"/>
      </a:defRPr>
    </a:lvl7pPr>
    <a:lvl8pPr indent="1600200" algn="ctr" defTabSz="584200">
      <a:defRPr sz="3000">
        <a:latin typeface="+mj-lt"/>
        <a:ea typeface="+mj-ea"/>
        <a:cs typeface="+mj-cs"/>
        <a:sym typeface="Helvetica Neue Thin"/>
      </a:defRPr>
    </a:lvl8pPr>
    <a:lvl9pPr indent="1828800" algn="ctr" defTabSz="584200">
      <a:defRPr sz="3000">
        <a:latin typeface="+mj-lt"/>
        <a:ea typeface="+mj-ea"/>
        <a:cs typeface="+mj-cs"/>
        <a:sym typeface="Helvetica Neue Thin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365C0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E1E0DA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00882B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 b="def" i="def"/>
      <a:tcStyle>
        <a:tcBdr/>
        <a:fill>
          <a:solidFill>
            <a:srgbClr val="C3C2C2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DCE5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 b="def" i="def"/>
      <a:tcStyle>
        <a:tcBdr/>
        <a:fill>
          <a:solidFill>
            <a:srgbClr val="DEDED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1"/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Relationship Id="rId44" Type="http://schemas.openxmlformats.org/officeDocument/2006/relationships/slide" Target="slides/slide37.xml"/><Relationship Id="rId45" Type="http://schemas.openxmlformats.org/officeDocument/2006/relationships/slide" Target="slides/slide38.xml"/><Relationship Id="rId46" Type="http://schemas.openxmlformats.org/officeDocument/2006/relationships/slide" Target="slides/slide39.xml"/><Relationship Id="rId47" Type="http://schemas.openxmlformats.org/officeDocument/2006/relationships/slide" Target="slides/slide40.xml"/><Relationship Id="rId48" Type="http://schemas.openxmlformats.org/officeDocument/2006/relationships/slide" Target="slides/slide41.xml"/><Relationship Id="rId49" Type="http://schemas.openxmlformats.org/officeDocument/2006/relationships/slide" Target="slides/slide42.xml"/><Relationship Id="rId50" Type="http://schemas.openxmlformats.org/officeDocument/2006/relationships/slide" Target="slides/slide43.xml"/><Relationship Id="rId51" Type="http://schemas.openxmlformats.org/officeDocument/2006/relationships/slide" Target="slides/slide44.xml"/><Relationship Id="rId52" Type="http://schemas.openxmlformats.org/officeDocument/2006/relationships/slide" Target="slides/slide45.xml"/><Relationship Id="rId53" Type="http://schemas.openxmlformats.org/officeDocument/2006/relationships/slide" Target="slides/slide46.xml"/><Relationship Id="rId54" Type="http://schemas.openxmlformats.org/officeDocument/2006/relationships/slide" Target="slides/slide47.xml"/><Relationship Id="rId55" Type="http://schemas.openxmlformats.org/officeDocument/2006/relationships/slide" Target="slides/slide48.xml"/><Relationship Id="rId56" Type="http://schemas.openxmlformats.org/officeDocument/2006/relationships/slide" Target="slides/slide49.xml"/><Relationship Id="rId57" Type="http://schemas.openxmlformats.org/officeDocument/2006/relationships/slide" Target="slides/slide50.xml"/><Relationship Id="rId58" Type="http://schemas.openxmlformats.org/officeDocument/2006/relationships/slide" Target="slides/slide51.xml"/><Relationship Id="rId59" Type="http://schemas.openxmlformats.org/officeDocument/2006/relationships/slide" Target="slides/slide52.xml"/><Relationship Id="rId60" Type="http://schemas.openxmlformats.org/officeDocument/2006/relationships/slide" Target="slides/slide53.xml"/><Relationship Id="rId61" Type="http://schemas.openxmlformats.org/officeDocument/2006/relationships/slide" Target="slides/slide54.xml"/><Relationship Id="rId62" Type="http://schemas.openxmlformats.org/officeDocument/2006/relationships/slide" Target="slides/slide55.xml"/></Relationships>
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hape 25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</a:p>
        </p:txBody>
      </p:sp>
      <p:sp>
        <p:nvSpPr>
          <p:cNvPr id="26" name="Shape 26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1pPr>
    <a:lvl2pPr indent="2286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2pPr>
    <a:lvl3pPr indent="4572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3pPr>
    <a:lvl4pPr indent="6858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4pPr>
    <a:lvl5pPr indent="9144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5pPr>
    <a:lvl6pPr indent="11430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6pPr>
    <a:lvl7pPr indent="13716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7pPr>
    <a:lvl8pPr indent="16002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8pPr>
    <a:lvl9pPr indent="18288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9pPr>
  </p:notesStyle>
</p:notesMaster>
</file>

<file path=ppt/notesSlides/_rels/notesSlide1.xml.rels><?xml version="1.0" encoding="UTF-8" standalone="yes"?><Relationships xmlns="http://schemas.openxmlformats.org/package/2006/relationships"><Relationship Id="rId1" Type="http://schemas.openxmlformats.org/officeDocument/2006/relationships/slide" Target="../slides/slide14.xml"/><Relationship Id="rId2" Type="http://schemas.openxmlformats.org/officeDocument/2006/relationships/notesMaster" Target="../notesMasters/notesMaster1.xml"/></Relationships>

</file>

<file path=ppt/notesSlides/_rels/notesSlide10.xml.rels><?xml version="1.0" encoding="UTF-8" standalone="yes"?><Relationships xmlns="http://schemas.openxmlformats.org/package/2006/relationships"><Relationship Id="rId1" Type="http://schemas.openxmlformats.org/officeDocument/2006/relationships/slide" Target="../slides/slide31.xml"/><Relationship Id="rId2" Type="http://schemas.openxmlformats.org/officeDocument/2006/relationships/notesMaster" Target="../notesMasters/notesMaster1.xml"/></Relationships>

</file>

<file path=ppt/notesSlides/_rels/notesSlide11.xml.rels><?xml version="1.0" encoding="UTF-8" standalone="yes"?><Relationships xmlns="http://schemas.openxmlformats.org/package/2006/relationships"><Relationship Id="rId1" Type="http://schemas.openxmlformats.org/officeDocument/2006/relationships/slide" Target="../slides/slide33.xml"/><Relationship Id="rId2" Type="http://schemas.openxmlformats.org/officeDocument/2006/relationships/notesMaster" Target="../notesMasters/notesMaster1.xml"/></Relationships>

</file>

<file path=ppt/notesSlides/_rels/notesSlide12.xml.rels><?xml version="1.0" encoding="UTF-8" standalone="yes"?><Relationships xmlns="http://schemas.openxmlformats.org/package/2006/relationships"><Relationship Id="rId1" Type="http://schemas.openxmlformats.org/officeDocument/2006/relationships/slide" Target="../slides/slide34.xml"/><Relationship Id="rId2" Type="http://schemas.openxmlformats.org/officeDocument/2006/relationships/notesMaster" Target="../notesMasters/notesMaster1.xml"/></Relationships>

</file>

<file path=ppt/notesSlides/_rels/notesSlide13.xml.rels><?xml version="1.0" encoding="UTF-8" standalone="yes"?><Relationships xmlns="http://schemas.openxmlformats.org/package/2006/relationships"><Relationship Id="rId1" Type="http://schemas.openxmlformats.org/officeDocument/2006/relationships/slide" Target="../slides/slide47.xml"/><Relationship Id="rId2" Type="http://schemas.openxmlformats.org/officeDocument/2006/relationships/notesMaster" Target="../notesMasters/notesMaster1.xml"/></Relationships>

</file>

<file path=ppt/notesSlides/_rels/notesSlide14.xml.rels><?xml version="1.0" encoding="UTF-8" standalone="yes"?><Relationships xmlns="http://schemas.openxmlformats.org/package/2006/relationships"><Relationship Id="rId1" Type="http://schemas.openxmlformats.org/officeDocument/2006/relationships/slide" Target="../slides/slide53.xml"/><Relationship Id="rId2" Type="http://schemas.openxmlformats.org/officeDocument/2006/relationships/notesMaster" Target="../notesMasters/notesMaster1.xml"/></Relationships>

</file>

<file path=ppt/notesSlides/_rels/notesSlide15.xml.rels><?xml version="1.0" encoding="UTF-8" standalone="yes"?><Relationships xmlns="http://schemas.openxmlformats.org/package/2006/relationships"><Relationship Id="rId1" Type="http://schemas.openxmlformats.org/officeDocument/2006/relationships/slide" Target="../slides/slide54.xml"/><Relationship Id="rId2" Type="http://schemas.openxmlformats.org/officeDocument/2006/relationships/notesMaster" Target="../notesMasters/notesMaster1.xml"/></Relationships>

</file>

<file path=ppt/notesSlides/_rels/notesSlide16.xml.rels><?xml version="1.0" encoding="UTF-8" standalone="yes"?><Relationships xmlns="http://schemas.openxmlformats.org/package/2006/relationships"><Relationship Id="rId1" Type="http://schemas.openxmlformats.org/officeDocument/2006/relationships/slide" Target="../slides/slide55.xml"/><Relationship Id="rId2" Type="http://schemas.openxmlformats.org/officeDocument/2006/relationships/notesMaster" Target="../notesMasters/notesMaster1.xml"/></Relationships>

</file>

<file path=ppt/notesSlides/_rels/notesSlide2.xml.rels><?xml version="1.0" encoding="UTF-8" standalone="yes"?><Relationships xmlns="http://schemas.openxmlformats.org/package/2006/relationships"><Relationship Id="rId1" Type="http://schemas.openxmlformats.org/officeDocument/2006/relationships/slide" Target="../slides/slide17.xml"/><Relationship Id="rId2" Type="http://schemas.openxmlformats.org/officeDocument/2006/relationships/notesMaster" Target="../notesMasters/notesMaster1.xml"/></Relationships>

</file>

<file path=ppt/notesSlides/_rels/notesSlide3.xml.rels><?xml version="1.0" encoding="UTF-8" standalone="yes"?><Relationships xmlns="http://schemas.openxmlformats.org/package/2006/relationships"><Relationship Id="rId1" Type="http://schemas.openxmlformats.org/officeDocument/2006/relationships/slide" Target="../slides/slide23.xml"/><Relationship Id="rId2" Type="http://schemas.openxmlformats.org/officeDocument/2006/relationships/notesMaster" Target="../notesMasters/notesMaster1.xml"/></Relationships>

</file>

<file path=ppt/notesSlides/_rels/notesSlide4.xml.rels><?xml version="1.0" encoding="UTF-8" standalone="yes"?><Relationships xmlns="http://schemas.openxmlformats.org/package/2006/relationships"><Relationship Id="rId1" Type="http://schemas.openxmlformats.org/officeDocument/2006/relationships/slide" Target="../slides/slide24.xml"/><Relationship Id="rId2" Type="http://schemas.openxmlformats.org/officeDocument/2006/relationships/notesMaster" Target="../notesMasters/notesMaster1.xml"/></Relationships>

</file>

<file path=ppt/notesSlides/_rels/notesSlide5.xml.rels><?xml version="1.0" encoding="UTF-8" standalone="yes"?><Relationships xmlns="http://schemas.openxmlformats.org/package/2006/relationships"><Relationship Id="rId1" Type="http://schemas.openxmlformats.org/officeDocument/2006/relationships/slide" Target="../slides/slide25.xml"/><Relationship Id="rId2" Type="http://schemas.openxmlformats.org/officeDocument/2006/relationships/notesMaster" Target="../notesMasters/notesMaster1.xml"/></Relationships>

</file>

<file path=ppt/notesSlides/_rels/notesSlide6.xml.rels><?xml version="1.0" encoding="UTF-8" standalone="yes"?><Relationships xmlns="http://schemas.openxmlformats.org/package/2006/relationships"><Relationship Id="rId1" Type="http://schemas.openxmlformats.org/officeDocument/2006/relationships/slide" Target="../slides/slide26.xml"/><Relationship Id="rId2" Type="http://schemas.openxmlformats.org/officeDocument/2006/relationships/notesMaster" Target="../notesMasters/notesMaster1.xml"/></Relationships>

</file>

<file path=ppt/notesSlides/_rels/notesSlide7.xml.rels><?xml version="1.0" encoding="UTF-8" standalone="yes"?><Relationships xmlns="http://schemas.openxmlformats.org/package/2006/relationships"><Relationship Id="rId1" Type="http://schemas.openxmlformats.org/officeDocument/2006/relationships/slide" Target="../slides/slide27.xml"/><Relationship Id="rId2" Type="http://schemas.openxmlformats.org/officeDocument/2006/relationships/notesMaster" Target="../notesMasters/notesMaster1.xml"/></Relationships>

</file>

<file path=ppt/notesSlides/_rels/notesSlide8.xml.rels><?xml version="1.0" encoding="UTF-8" standalone="yes"?><Relationships xmlns="http://schemas.openxmlformats.org/package/2006/relationships"><Relationship Id="rId1" Type="http://schemas.openxmlformats.org/officeDocument/2006/relationships/slide" Target="../slides/slide29.xml"/><Relationship Id="rId2" Type="http://schemas.openxmlformats.org/officeDocument/2006/relationships/notesMaster" Target="../notesMasters/notesMaster1.xml"/></Relationships>

</file>

<file path=ppt/notesSlides/_rels/notesSlide9.xml.rels><?xml version="1.0" encoding="UTF-8" standalone="yes"?><Relationships xmlns="http://schemas.openxmlformats.org/package/2006/relationships"><Relationship Id="rId1" Type="http://schemas.openxmlformats.org/officeDocument/2006/relationships/slide" Target="../slides/slide30.xml"/><Relationship Id="rId2" Type="http://schemas.openxmlformats.org/officeDocument/2006/relationships/notesMaster" Target="../notesMasters/notesMaster1.xml"/></Relationships>
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Shape 97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</a:p>
        </p:txBody>
      </p:sp>
      <p:sp>
        <p:nvSpPr>
          <p:cNvPr id="98" name="Shape 98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 marL="40639" marR="40639" defTabSz="914400">
              <a:lnSpc>
                <a:spcPct val="100000"/>
              </a:lnSpc>
              <a:buClr>
                <a:srgbClr val="000000"/>
              </a:buClr>
              <a:buFont typeface="Myriad Pro"/>
              <a:defRPr sz="1800"/>
            </a:pPr>
            <a:r>
              <a:rPr sz="3000">
                <a:uFill>
                  <a:solidFill/>
                </a:uFill>
                <a:latin typeface="Lucida Grande"/>
                <a:ea typeface="Lucida Grande"/>
                <a:cs typeface="Lucida Grande"/>
                <a:sym typeface="Lucida Grande"/>
              </a:rPr>
              <a:t>Pixels representing the same physical object</a:t>
            </a:r>
            <a:endParaRPr sz="3000">
              <a:uFill>
                <a:solidFill/>
              </a:uFill>
              <a:latin typeface="Lucida Grande"/>
              <a:ea typeface="Lucida Grande"/>
              <a:cs typeface="Lucida Grande"/>
              <a:sym typeface="Lucida Grande"/>
            </a:endParaRPr>
          </a:p>
          <a:p>
            <a:pPr lvl="0" marL="40639" marR="40639" defTabSz="914400">
              <a:lnSpc>
                <a:spcPct val="100000"/>
              </a:lnSpc>
              <a:buClr>
                <a:srgbClr val="000000"/>
              </a:buClr>
              <a:buFont typeface="Myriad Pro"/>
              <a:defRPr sz="1800"/>
            </a:pPr>
            <a:r>
              <a:rPr sz="3000">
                <a:uFill>
                  <a:solidFill/>
                </a:uFill>
                <a:latin typeface="Lucida Grande"/>
                <a:ea typeface="Lucida Grande"/>
                <a:cs typeface="Lucida Grande"/>
                <a:sym typeface="Lucida Grande"/>
              </a:rPr>
              <a:t>(usually a pretty famous one).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Shape 203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</a:p>
        </p:txBody>
      </p:sp>
      <p:sp>
        <p:nvSpPr>
          <p:cNvPr id="204" name="Shape 204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marL="40639" marR="40639" defTabSz="914400">
              <a:lnSpc>
                <a:spcPct val="100000"/>
              </a:lnSpc>
              <a:buClr>
                <a:srgbClr val="000000"/>
              </a:buClr>
              <a:buFont typeface="Myriad Pro"/>
              <a:defRPr sz="3000">
                <a:uFill>
                  <a:solidFill/>
                </a:uFill>
                <a:latin typeface="Lucida Grande"/>
                <a:ea typeface="Lucida Grande"/>
                <a:cs typeface="Lucida Grande"/>
                <a:sym typeface="Lucida Grande"/>
              </a:defRPr>
            </a:lvl1pPr>
          </a:lstStyle>
          <a:p>
            <a:pPr lvl="0">
              <a:defRPr sz="1800">
                <a:uFillTx/>
              </a:defRPr>
            </a:pPr>
            <a:r>
              <a:rPr sz="3000">
                <a:uFill>
                  <a:solidFill/>
                </a:uFill>
              </a:rPr>
              <a:t>Edge energy is just the magnitude of directional derivatives of image intensity.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Shape 216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</a:p>
        </p:txBody>
      </p:sp>
      <p:sp>
        <p:nvSpPr>
          <p:cNvPr id="217" name="Shape 217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2200">
                <a:latin typeface="Lucida Grande"/>
                <a:ea typeface="Lucida Grande"/>
                <a:cs typeface="Lucida Grande"/>
                <a:sym typeface="Lucida Grande"/>
              </a:defRPr>
            </a:lvl1pPr>
          </a:lstStyle>
          <a:p>
            <a:pPr lvl="0">
              <a:defRPr sz="1800"/>
            </a:pPr>
            <a:r>
              <a:rPr sz="2200"/>
              <a:t>Total dimensionality: 480 (GIST) + 48 (small color image) = 528.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Shape 223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</a:p>
        </p:txBody>
      </p:sp>
      <p:sp>
        <p:nvSpPr>
          <p:cNvPr id="224" name="Shape 224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marL="40639" marR="40639" defTabSz="914400">
              <a:lnSpc>
                <a:spcPct val="100000"/>
              </a:lnSpc>
              <a:buClr>
                <a:srgbClr val="000000"/>
              </a:buClr>
              <a:buFont typeface="Myriad Pro"/>
              <a:defRPr sz="3000">
                <a:uFill>
                  <a:solidFill/>
                </a:uFill>
                <a:latin typeface="Lucida Grande"/>
                <a:ea typeface="Lucida Grande"/>
                <a:cs typeface="Lucida Grande"/>
                <a:sym typeface="Lucida Grande"/>
              </a:defRPr>
            </a:lvl1pPr>
          </a:lstStyle>
          <a:p>
            <a:pPr lvl="0">
              <a:defRPr sz="1800">
                <a:uFillTx/>
              </a:defRPr>
            </a:pPr>
            <a:r>
              <a:rPr sz="3000">
                <a:uFill>
                  <a:solidFill/>
                </a:uFill>
              </a:rPr>
              <a:t>Now we take our gist (and mask and color image) and find it’s L2 nearest neighbors in the database of 2.3 million images, and here they are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</a:p>
        </p:txBody>
      </p:sp>
      <p:sp>
        <p:nvSpPr>
          <p:cNvPr id="276" name="Shape 276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marL="40639" marR="40639" defTabSz="914400">
              <a:lnSpc>
                <a:spcPct val="100000"/>
              </a:lnSpc>
              <a:buClr>
                <a:srgbClr val="000000"/>
              </a:buClr>
              <a:buFont typeface="Myriad Pro"/>
              <a:defRPr sz="3000">
                <a:uFill>
                  <a:solidFill/>
                </a:uFill>
                <a:latin typeface="Lucida Grande"/>
                <a:ea typeface="Lucida Grande"/>
                <a:cs typeface="Lucida Grande"/>
                <a:sym typeface="Lucida Grande"/>
              </a:defRPr>
            </a:lvl1pPr>
          </a:lstStyle>
          <a:p>
            <a:pPr lvl="0">
              <a:defRPr sz="1800">
                <a:uFillTx/>
              </a:defRPr>
            </a:pPr>
            <a:r>
              <a:rPr sz="3000">
                <a:uFill>
                  <a:solidFill/>
                </a:uFill>
              </a:rPr>
              <a:t>Not actually the same scene, even though they’re startlingly similar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Shape 292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</a:p>
        </p:txBody>
      </p:sp>
      <p:sp>
        <p:nvSpPr>
          <p:cNvPr id="293" name="Shape 293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 marL="40639" marR="40639" defTabSz="914400">
              <a:lnSpc>
                <a:spcPct val="100000"/>
              </a:lnSpc>
              <a:buClr>
                <a:srgbClr val="000000"/>
              </a:buClr>
              <a:buFont typeface="Myriad Pro"/>
              <a:defRPr sz="1800"/>
            </a:pPr>
            <a:r>
              <a:rPr sz="3000">
                <a:uFill>
                  <a:solidFill/>
                </a:uFill>
                <a:latin typeface="Lucida Grande"/>
                <a:ea typeface="Lucida Grande"/>
                <a:cs typeface="Lucida Grande"/>
                <a:sym typeface="Lucida Grande"/>
              </a:rPr>
              <a:t>Why does this work?</a:t>
            </a:r>
            <a:endParaRPr sz="3000">
              <a:uFill>
                <a:solidFill/>
              </a:uFill>
              <a:latin typeface="Lucida Grande"/>
              <a:ea typeface="Lucida Grande"/>
              <a:cs typeface="Lucida Grande"/>
              <a:sym typeface="Lucida Grande"/>
            </a:endParaRPr>
          </a:p>
          <a:p>
            <a:pPr lvl="0" marL="40639" marR="40639" defTabSz="914400">
              <a:lnSpc>
                <a:spcPct val="100000"/>
              </a:lnSpc>
              <a:buClr>
                <a:srgbClr val="000000"/>
              </a:buClr>
              <a:buFont typeface="Myriad Pro"/>
              <a:defRPr sz="1800"/>
            </a:pPr>
            <a:r>
              <a:rPr sz="3000">
                <a:uFill>
                  <a:solidFill/>
                </a:uFill>
                <a:latin typeface="Lucida Grande"/>
                <a:ea typeface="Lucida Grande"/>
                <a:cs typeface="Lucida Grande"/>
                <a:sym typeface="Lucida Grande"/>
              </a:rPr>
              <a:t>10 nearest neighbors, 20,000 image database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Shape 307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</a:p>
        </p:txBody>
      </p:sp>
      <p:sp>
        <p:nvSpPr>
          <p:cNvPr id="308" name="Shape 308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 marL="40639" marR="40639" defTabSz="914400">
              <a:lnSpc>
                <a:spcPct val="100000"/>
              </a:lnSpc>
              <a:buClr>
                <a:srgbClr val="000000"/>
              </a:buClr>
              <a:buFont typeface="Myriad Pro"/>
              <a:defRPr sz="1800"/>
            </a:pPr>
            <a:r>
              <a:rPr sz="3000">
                <a:uFill>
                  <a:solidFill/>
                </a:uFill>
                <a:latin typeface="Lucida Grande"/>
                <a:ea typeface="Lucida Grande"/>
                <a:cs typeface="Lucida Grande"/>
                <a:sym typeface="Lucida Grande"/>
              </a:rPr>
              <a:t>10 nearest neighbors, 20,000 image database</a:t>
            </a:r>
            <a:endParaRPr sz="3000">
              <a:uFill>
                <a:solidFill/>
              </a:uFill>
              <a:latin typeface="Lucida Grande"/>
              <a:ea typeface="Lucida Grande"/>
              <a:cs typeface="Lucida Grande"/>
              <a:sym typeface="Lucida Grande"/>
            </a:endParaRPr>
          </a:p>
          <a:p>
            <a:pPr lvl="0" marL="40639" marR="40639" defTabSz="914400">
              <a:lnSpc>
                <a:spcPct val="100000"/>
              </a:lnSpc>
              <a:buClr>
                <a:srgbClr val="000000"/>
              </a:buClr>
              <a:buFont typeface="Myriad Pro"/>
              <a:defRPr sz="1800"/>
            </a:pPr>
            <a:r>
              <a:rPr sz="3000">
                <a:uFill>
                  <a:solidFill/>
                </a:uFill>
                <a:latin typeface="Lucida Grande"/>
                <a:ea typeface="Lucida Grande"/>
                <a:cs typeface="Lucida Grande"/>
                <a:sym typeface="Lucida Grande"/>
              </a:rPr>
              <a:t>20,000 images is still 5 times larger than the PASCAL training set</a:t>
            </a: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Shape 322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</a:p>
        </p:txBody>
      </p:sp>
      <p:sp>
        <p:nvSpPr>
          <p:cNvPr id="323" name="Shape 323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 marL="40639" marR="40639" defTabSz="914400">
              <a:lnSpc>
                <a:spcPct val="100000"/>
              </a:lnSpc>
              <a:buClr>
                <a:srgbClr val="000000"/>
              </a:buClr>
              <a:buFont typeface="Myriad Pro"/>
              <a:defRPr sz="1800"/>
            </a:pPr>
            <a:r>
              <a:rPr sz="3000">
                <a:uFill>
                  <a:solidFill/>
                </a:uFill>
                <a:latin typeface="Lucida Grande"/>
                <a:ea typeface="Lucida Grande"/>
                <a:cs typeface="Lucida Grande"/>
                <a:sym typeface="Lucida Grande"/>
              </a:rPr>
              <a:t>10 nearest neighbors, 2.3 million image database</a:t>
            </a:r>
            <a:endParaRPr sz="3000">
              <a:uFill>
                <a:solidFill/>
              </a:uFill>
              <a:latin typeface="Lucida Grande"/>
              <a:ea typeface="Lucida Grande"/>
              <a:cs typeface="Lucida Grande"/>
              <a:sym typeface="Lucida Grande"/>
            </a:endParaRPr>
          </a:p>
          <a:p>
            <a:pPr lvl="0" marL="40639" marR="40639" defTabSz="914400">
              <a:lnSpc>
                <a:spcPct val="100000"/>
              </a:lnSpc>
              <a:buClr>
                <a:srgbClr val="000000"/>
              </a:buClr>
              <a:buFont typeface="Myriad Pro"/>
              <a:defRPr sz="1800"/>
            </a:pPr>
            <a:r>
              <a:rPr sz="3000">
                <a:uFill>
                  <a:solidFill/>
                </a:uFill>
                <a:latin typeface="Lucida Grande"/>
                <a:ea typeface="Lucida Grande"/>
                <a:cs typeface="Lucida Grande"/>
                <a:sym typeface="Lucida Grande"/>
              </a:rPr>
              <a:t>This is one of the key results from their research – I’ve discovered that it’s possible to sample the space of scenes densely enough to permit photorealistic image manipulations, short circuiting the typical graphics pipelines. Say that this is </a:t>
            </a:r>
            <a:r>
              <a:rPr i="1" sz="3000">
                <a:uFill>
                  <a:solidFill/>
                </a:uFill>
                <a:latin typeface="Lucida Grande"/>
                <a:ea typeface="Lucida Grande"/>
                <a:cs typeface="Lucida Grande"/>
                <a:sym typeface="Lucida Grande"/>
              </a:rPr>
              <a:t>surprising</a:t>
            </a:r>
            <a:endParaRPr i="1" sz="3000">
              <a:uFill>
                <a:solidFill/>
              </a:uFill>
              <a:latin typeface="Lucida Grande"/>
              <a:ea typeface="Lucida Grande"/>
              <a:cs typeface="Lucida Grande"/>
              <a:sym typeface="Lucida Grande"/>
            </a:endParaRPr>
          </a:p>
          <a:p>
            <a:pPr lvl="0" marL="40639" marR="40639" defTabSz="914400">
              <a:lnSpc>
                <a:spcPct val="100000"/>
              </a:lnSpc>
              <a:buClr>
                <a:srgbClr val="000000"/>
              </a:buClr>
              <a:buFont typeface="Myriad Pro"/>
              <a:defRPr sz="1800"/>
            </a:pPr>
            <a:r>
              <a:rPr b="1" sz="3000">
                <a:uFill>
                  <a:solidFill/>
                </a:uFill>
                <a:latin typeface="Lucida Grande"/>
                <a:ea typeface="Lucida Grande"/>
                <a:cs typeface="Lucida Grande"/>
                <a:sym typeface="Lucida Grande"/>
              </a:rPr>
              <a:t>DATA</a:t>
            </a:r>
            <a:r>
              <a:rPr sz="3000">
                <a:uFill>
                  <a:solidFill/>
                </a:uFill>
                <a:latin typeface="Lucida Grande"/>
                <a:ea typeface="Lucida Grande"/>
                <a:cs typeface="Lucida Grande"/>
                <a:sym typeface="Lucida Grande"/>
              </a:rPr>
              <a:t> is the key!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Shape 140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</a:p>
        </p:txBody>
      </p:sp>
      <p:sp>
        <p:nvSpPr>
          <p:cNvPr id="141" name="Shape 141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 marL="40639" marR="40639" defTabSz="914400">
              <a:lnSpc>
                <a:spcPct val="100000"/>
              </a:lnSpc>
              <a:buClr>
                <a:srgbClr val="000000"/>
              </a:buClr>
              <a:buFont typeface="Myriad Pro"/>
              <a:defRPr sz="1800"/>
            </a:pPr>
            <a:r>
              <a:rPr sz="3000">
                <a:uFill>
                  <a:solidFill/>
                </a:uFill>
                <a:latin typeface="Lucida Grande"/>
                <a:ea typeface="Lucida Grande"/>
                <a:cs typeface="Lucida Grande"/>
                <a:sym typeface="Lucida Grande"/>
              </a:rPr>
              <a:t>Social network images are largely inaccessible.</a:t>
            </a:r>
            <a:endParaRPr sz="3000">
              <a:uFill>
                <a:solidFill/>
              </a:uFill>
              <a:latin typeface="Lucida Grande"/>
              <a:ea typeface="Lucida Grande"/>
              <a:cs typeface="Lucida Grande"/>
              <a:sym typeface="Lucida Grande"/>
            </a:endParaRPr>
          </a:p>
          <a:p>
            <a:pPr lvl="0" marL="40639" marR="40639" defTabSz="914400">
              <a:lnSpc>
                <a:spcPct val="100000"/>
              </a:lnSpc>
              <a:buClr>
                <a:srgbClr val="000000"/>
              </a:buClr>
              <a:buFont typeface="Myriad Pro"/>
              <a:defRPr sz="1800"/>
            </a:pPr>
            <a:r>
              <a:rPr sz="3000">
                <a:uFill>
                  <a:solidFill/>
                </a:uFill>
                <a:latin typeface="Lucida Grande"/>
                <a:ea typeface="Lucida Grande"/>
                <a:cs typeface="Lucida Grande"/>
                <a:sym typeface="Lucida Grande"/>
              </a:rPr>
              <a:t>Search engine results are perhaps inaccurate and you don’t get much metadata with the images</a:t>
            </a:r>
            <a:endParaRPr sz="3000">
              <a:uFill>
                <a:solidFill/>
              </a:uFill>
              <a:latin typeface="Lucida Grande"/>
              <a:ea typeface="Lucida Grande"/>
              <a:cs typeface="Lucida Grande"/>
              <a:sym typeface="Lucida Grande"/>
            </a:endParaRPr>
          </a:p>
          <a:p>
            <a:pPr lvl="0" marL="40639" marR="40639" defTabSz="914400">
              <a:lnSpc>
                <a:spcPct val="100000"/>
              </a:lnSpc>
              <a:buClr>
                <a:srgbClr val="000000"/>
              </a:buClr>
              <a:buFont typeface="Myriad Pro"/>
              <a:defRPr sz="1800"/>
            </a:pPr>
            <a:r>
              <a:rPr sz="3000">
                <a:uFill>
                  <a:solidFill/>
                </a:uFill>
                <a:latin typeface="Lucida Grande"/>
                <a:ea typeface="Lucida Grande"/>
                <a:cs typeface="Lucida Grande"/>
                <a:sym typeface="Lucida Grande"/>
              </a:rPr>
              <a:t>Photo sharing sites are large, higher quality photographs, more metadata (text and geo tags)</a:t>
            </a:r>
            <a:endParaRPr sz="3000">
              <a:uFill>
                <a:solidFill/>
              </a:uFill>
              <a:latin typeface="Lucida Grande"/>
              <a:ea typeface="Lucida Grande"/>
              <a:cs typeface="Lucida Grande"/>
              <a:sym typeface="Lucida Grande"/>
            </a:endParaRPr>
          </a:p>
          <a:p>
            <a:pPr lvl="0" marL="40639" marR="40639" defTabSz="914400">
              <a:lnSpc>
                <a:spcPct val="100000"/>
              </a:lnSpc>
              <a:buClr>
                <a:srgbClr val="000000"/>
              </a:buClr>
              <a:buFont typeface="Myriad Pro"/>
              <a:defRPr sz="1800"/>
            </a:pPr>
            <a:r>
              <a:rPr sz="3000">
                <a:uFill>
                  <a:solidFill/>
                </a:uFill>
                <a:latin typeface="Lucida Grande"/>
                <a:ea typeface="Lucida Grande"/>
                <a:cs typeface="Lucida Grande"/>
                <a:sym typeface="Lucida Grande"/>
              </a:rPr>
              <a:t>Computer vision databases are smaller, but higher quality usually and with more annotation.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hape 162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</a:p>
        </p:txBody>
      </p:sp>
      <p:sp>
        <p:nvSpPr>
          <p:cNvPr id="163" name="Shape 163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 marL="40639" marR="40639" defTabSz="914400">
              <a:lnSpc>
                <a:spcPct val="90000"/>
              </a:lnSpc>
              <a:buClr>
                <a:srgbClr val="000000"/>
              </a:buClr>
              <a:buFont typeface="Myriad Pro"/>
              <a:defRPr sz="1800"/>
            </a:pPr>
            <a:r>
              <a:rPr sz="3000">
                <a:uFill>
                  <a:solidFill/>
                </a:uFill>
                <a:latin typeface="Lucida Grande"/>
                <a:ea typeface="Lucida Grande"/>
                <a:cs typeface="Lucida Grande"/>
                <a:sym typeface="Lucida Grande"/>
              </a:rPr>
              <a:t>Can justify broader use of image completion here.</a:t>
            </a:r>
            <a:endParaRPr sz="3000">
              <a:uFill>
                <a:solidFill/>
              </a:uFill>
              <a:latin typeface="Lucida Grande"/>
              <a:ea typeface="Lucida Grande"/>
              <a:cs typeface="Lucida Grande"/>
              <a:sym typeface="Lucida Grande"/>
            </a:endParaRPr>
          </a:p>
          <a:p>
            <a:pPr lvl="0" marL="40639" marR="40639" defTabSz="914400">
              <a:lnSpc>
                <a:spcPct val="90000"/>
              </a:lnSpc>
              <a:buClr>
                <a:srgbClr val="000000"/>
              </a:buClr>
              <a:buFont typeface="Myriad Pro"/>
              <a:defRPr sz="1800"/>
            </a:pPr>
            <a:r>
              <a:rPr sz="3000">
                <a:uFill>
                  <a:solidFill/>
                </a:uFill>
                <a:latin typeface="Lucida Grande"/>
                <a:ea typeface="Lucida Grande"/>
                <a:cs typeface="Lucida Grande"/>
                <a:sym typeface="Lucida Grande"/>
              </a:rPr>
              <a:t>- Get rid of unwanted car in vacation photos, want to fill-in deleted region.</a:t>
            </a:r>
            <a:endParaRPr sz="3000">
              <a:uFill>
                <a:solidFill/>
              </a:uFill>
              <a:latin typeface="Lucida Grande"/>
              <a:ea typeface="Lucida Grande"/>
              <a:cs typeface="Lucida Grande"/>
              <a:sym typeface="Lucida Grande"/>
            </a:endParaRPr>
          </a:p>
          <a:p>
            <a:pPr lvl="0" marL="40639" marR="40639" defTabSz="914400">
              <a:lnSpc>
                <a:spcPct val="90000"/>
              </a:lnSpc>
              <a:buClr>
                <a:srgbClr val="000000"/>
              </a:buClr>
              <a:buFont typeface="Myriad Pro"/>
              <a:defRPr sz="1800"/>
            </a:pPr>
            <a:r>
              <a:rPr sz="3000">
                <a:uFill>
                  <a:solidFill/>
                </a:uFill>
                <a:latin typeface="Lucida Grande"/>
                <a:ea typeface="Lucida Grande"/>
                <a:cs typeface="Lucida Grande"/>
                <a:sym typeface="Lucida Grande"/>
              </a:rPr>
              <a:t> 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Shape 167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</a:p>
        </p:txBody>
      </p:sp>
      <p:sp>
        <p:nvSpPr>
          <p:cNvPr id="168" name="Shape 168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marL="40639" marR="40639" defTabSz="914400">
              <a:lnSpc>
                <a:spcPct val="100000"/>
              </a:lnSpc>
              <a:buClr>
                <a:srgbClr val="000000"/>
              </a:buClr>
              <a:buFont typeface="Myriad Pro"/>
              <a:defRPr sz="3000">
                <a:uFill>
                  <a:solidFill/>
                </a:uFill>
                <a:latin typeface="Lucida Grande"/>
                <a:ea typeface="Lucida Grande"/>
                <a:cs typeface="Lucida Grande"/>
                <a:sym typeface="Lucida Grande"/>
              </a:defRPr>
            </a:lvl1pPr>
          </a:lstStyle>
          <a:p>
            <a:pPr lvl="0">
              <a:defRPr sz="1800">
                <a:uFillTx/>
              </a:defRPr>
            </a:pPr>
            <a:r>
              <a:rPr sz="3000">
                <a:uFill>
                  <a:solidFill/>
                </a:uFill>
              </a:rPr>
              <a:t>This is good enough for smooth surfaces: sky, flat walls (e.g. remove blotches).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Shape 172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</a:p>
        </p:txBody>
      </p:sp>
      <p:sp>
        <p:nvSpPr>
          <p:cNvPr id="173" name="Shape 173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marL="40639" marR="40639" defTabSz="914400">
              <a:lnSpc>
                <a:spcPct val="100000"/>
              </a:lnSpc>
              <a:buClr>
                <a:srgbClr val="000000"/>
              </a:buClr>
              <a:buFont typeface="Myriad Pro"/>
              <a:defRPr sz="1200">
                <a:uFill>
                  <a:solidFill/>
                </a:uFill>
                <a:latin typeface="Myriad Pro"/>
                <a:ea typeface="Myriad Pro"/>
                <a:cs typeface="Myriad Pro"/>
                <a:sym typeface="Myriad Pro"/>
              </a:defRPr>
            </a:lvl1pPr>
          </a:lstStyle>
          <a:p>
            <a:pPr lvl="0">
              <a:defRPr sz="1800">
                <a:uFillTx/>
              </a:defRPr>
            </a:pPr>
            <a:r>
              <a:rPr sz="1200">
                <a:uFill>
                  <a:solidFill/>
                </a:uFill>
              </a:rPr>
              <a:t>Efros and leung result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Shape 176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</a:p>
        </p:txBody>
      </p:sp>
      <p:sp>
        <p:nvSpPr>
          <p:cNvPr id="177" name="Shape 177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 marL="40639" marR="40639" defTabSz="914400">
              <a:lnSpc>
                <a:spcPct val="100000"/>
              </a:lnSpc>
              <a:buClr>
                <a:srgbClr val="000000"/>
              </a:buClr>
              <a:buFont typeface="Myriad Pro"/>
              <a:defRPr sz="1800"/>
            </a:pPr>
            <a:r>
              <a:rPr sz="3000">
                <a:uFill>
                  <a:solidFill/>
                </a:uFill>
                <a:latin typeface="Lucida Grande"/>
                <a:ea typeface="Lucida Grande"/>
                <a:cs typeface="Lucida Grande"/>
                <a:sym typeface="Lucida Grande"/>
              </a:rPr>
              <a:t>We don’t want to manually specify any semantics- contours or region labels.  </a:t>
            </a:r>
            <a:endParaRPr sz="3000">
              <a:uFill>
                <a:solidFill/>
              </a:uFill>
              <a:latin typeface="Lucida Grande"/>
              <a:ea typeface="Lucida Grande"/>
              <a:cs typeface="Lucida Grande"/>
              <a:sym typeface="Lucida Grande"/>
            </a:endParaRPr>
          </a:p>
          <a:p>
            <a:pPr lvl="0" marL="40639" marR="40639" defTabSz="914400">
              <a:lnSpc>
                <a:spcPct val="100000"/>
              </a:lnSpc>
              <a:buClr>
                <a:srgbClr val="000000"/>
              </a:buClr>
              <a:buFont typeface="Myriad Pro"/>
              <a:defRPr sz="1800"/>
            </a:pPr>
            <a:r>
              <a:rPr sz="3000">
                <a:uFill>
                  <a:solidFill/>
                </a:uFill>
                <a:latin typeface="Lucida Grande"/>
                <a:ea typeface="Lucida Grande"/>
                <a:cs typeface="Lucida Grande"/>
                <a:sym typeface="Lucida Grande"/>
              </a:rPr>
              <a:t>We want to try and get our semantics (and our data) from other images</a:t>
            </a:r>
            <a:endParaRPr sz="3000">
              <a:uFill>
                <a:solidFill/>
              </a:uFill>
              <a:latin typeface="Lucida Grande"/>
              <a:ea typeface="Lucida Grande"/>
              <a:cs typeface="Lucida Grande"/>
              <a:sym typeface="Lucida Grande"/>
            </a:endParaRPr>
          </a:p>
          <a:p>
            <a:pPr lvl="0" marL="40639" marR="40639" defTabSz="914400">
              <a:lnSpc>
                <a:spcPct val="100000"/>
              </a:lnSpc>
              <a:buClr>
                <a:srgbClr val="000000"/>
              </a:buClr>
              <a:buFont typeface="Myriad Pro"/>
              <a:defRPr sz="1800"/>
            </a:pPr>
            <a:r>
              <a:rPr sz="3000">
                <a:uFill>
                  <a:solidFill/>
                </a:uFill>
                <a:latin typeface="Lucida Grande"/>
                <a:ea typeface="Lucida Grande"/>
                <a:cs typeface="Lucida Grande"/>
                <a:sym typeface="Lucida Grande"/>
              </a:rPr>
              <a:t>What semantics? This should be road, the building stops here, the vanishing point is in that direction.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Shape 184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</a:p>
        </p:txBody>
      </p:sp>
      <p:sp>
        <p:nvSpPr>
          <p:cNvPr id="185" name="Shape 185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 marL="40639" marR="40639" defTabSz="914400">
              <a:lnSpc>
                <a:spcPct val="100000"/>
              </a:lnSpc>
              <a:buClr>
                <a:srgbClr val="000000"/>
              </a:buClr>
              <a:buFont typeface="Myriad Pro"/>
              <a:defRPr sz="1800"/>
            </a:pPr>
            <a:r>
              <a:rPr sz="3000">
                <a:uFill>
                  <a:solidFill/>
                </a:uFill>
                <a:latin typeface="Lucida Grande"/>
                <a:ea typeface="Lucida Grande"/>
                <a:cs typeface="Lucida Grande"/>
                <a:sym typeface="Lucida Grande"/>
              </a:rPr>
              <a:t>How does a human do it? Interesting point – we don’t use labels.</a:t>
            </a:r>
            <a:endParaRPr sz="3000">
              <a:uFill>
                <a:solidFill/>
              </a:uFill>
              <a:latin typeface="Lucida Grande"/>
              <a:ea typeface="Lucida Grande"/>
              <a:cs typeface="Lucida Grande"/>
              <a:sym typeface="Lucida Grande"/>
            </a:endParaRPr>
          </a:p>
          <a:p>
            <a:pPr lvl="0" marL="40639" marR="40639" defTabSz="914400">
              <a:lnSpc>
                <a:spcPct val="100000"/>
              </a:lnSpc>
              <a:buClr>
                <a:srgbClr val="000000"/>
              </a:buClr>
              <a:buFont typeface="Myriad Pro"/>
              <a:defRPr sz="1800"/>
            </a:pPr>
            <a:endParaRPr sz="3000">
              <a:uFill>
                <a:solidFill/>
              </a:uFill>
              <a:latin typeface="Lucida Grande"/>
              <a:ea typeface="Lucida Grande"/>
              <a:cs typeface="Lucida Grande"/>
              <a:sym typeface="Lucida Grande"/>
            </a:endParaRPr>
          </a:p>
          <a:p>
            <a:pPr lvl="0" marL="40639" marR="40639" defTabSz="914400">
              <a:lnSpc>
                <a:spcPct val="100000"/>
              </a:lnSpc>
              <a:buClr>
                <a:srgbClr val="000000"/>
              </a:buClr>
              <a:buFont typeface="Myriad Pro"/>
              <a:defRPr sz="1800"/>
            </a:pPr>
            <a:r>
              <a:rPr sz="3000">
                <a:uFill>
                  <a:solidFill/>
                </a:uFill>
                <a:latin typeface="Lucida Grande"/>
                <a:ea typeface="Lucida Grande"/>
                <a:cs typeface="Lucida Grande"/>
                <a:sym typeface="Lucida Grande"/>
              </a:rPr>
              <a:t>We don’t want to manually specify any semantics- contours or region labels.  </a:t>
            </a:r>
            <a:endParaRPr sz="3000">
              <a:uFill>
                <a:solidFill/>
              </a:uFill>
              <a:latin typeface="Lucida Grande"/>
              <a:ea typeface="Lucida Grande"/>
              <a:cs typeface="Lucida Grande"/>
              <a:sym typeface="Lucida Grande"/>
            </a:endParaRPr>
          </a:p>
          <a:p>
            <a:pPr lvl="0" marL="40639" marR="40639" defTabSz="914400">
              <a:lnSpc>
                <a:spcPct val="100000"/>
              </a:lnSpc>
              <a:buClr>
                <a:srgbClr val="000000"/>
              </a:buClr>
              <a:buFont typeface="Myriad Pro"/>
              <a:defRPr sz="1800"/>
            </a:pPr>
            <a:r>
              <a:rPr sz="3000">
                <a:uFill>
                  <a:solidFill/>
                </a:uFill>
                <a:latin typeface="Lucida Grande"/>
                <a:ea typeface="Lucida Grande"/>
                <a:cs typeface="Lucida Grande"/>
                <a:sym typeface="Lucida Grande"/>
              </a:rPr>
              <a:t>We want to try and get our semantics (and our data) from other images</a:t>
            </a:r>
            <a:endParaRPr sz="3000">
              <a:uFill>
                <a:solidFill/>
              </a:uFill>
              <a:latin typeface="Lucida Grande"/>
              <a:ea typeface="Lucida Grande"/>
              <a:cs typeface="Lucida Grande"/>
              <a:sym typeface="Lucida Grande"/>
            </a:endParaRPr>
          </a:p>
          <a:p>
            <a:pPr lvl="0" marL="40639" marR="40639" defTabSz="914400">
              <a:lnSpc>
                <a:spcPct val="100000"/>
              </a:lnSpc>
              <a:buClr>
                <a:srgbClr val="000000"/>
              </a:buClr>
              <a:buFont typeface="Myriad Pro"/>
              <a:defRPr sz="1800"/>
            </a:pPr>
            <a:r>
              <a:rPr sz="3000">
                <a:uFill>
                  <a:solidFill/>
                </a:uFill>
                <a:latin typeface="Lucida Grande"/>
                <a:ea typeface="Lucida Grande"/>
                <a:cs typeface="Lucida Grande"/>
                <a:sym typeface="Lucida Grande"/>
              </a:rPr>
              <a:t>What semantics? This should be road, the building stops here, the vanishing point is in that direction.</a:t>
            </a:r>
            <a:endParaRPr sz="3000">
              <a:uFill>
                <a:solidFill/>
              </a:uFill>
              <a:latin typeface="Lucida Grande"/>
              <a:ea typeface="Lucida Grande"/>
              <a:cs typeface="Lucida Grande"/>
              <a:sym typeface="Lucida Grande"/>
            </a:endParaRPr>
          </a:p>
          <a:p>
            <a:pPr lvl="0" marL="40639" marR="40639" defTabSz="914400">
              <a:lnSpc>
                <a:spcPct val="100000"/>
              </a:lnSpc>
              <a:buClr>
                <a:srgbClr val="000000"/>
              </a:buClr>
              <a:buFont typeface="Myriad Pro"/>
              <a:defRPr sz="1800"/>
            </a:pPr>
            <a:endParaRPr sz="3000">
              <a:uFill>
                <a:solidFill/>
              </a:uFill>
              <a:latin typeface="Lucida Grande"/>
              <a:ea typeface="Lucida Grande"/>
              <a:cs typeface="Lucida Grande"/>
              <a:sym typeface="Lucida Grande"/>
            </a:endParaRPr>
          </a:p>
          <a:p>
            <a:pPr lvl="0" marL="40639" marR="40639" defTabSz="914400">
              <a:lnSpc>
                <a:spcPct val="100000"/>
              </a:lnSpc>
              <a:buClr>
                <a:srgbClr val="000000"/>
              </a:buClr>
              <a:buFont typeface="Myriad Pro"/>
              <a:defRPr sz="1800"/>
            </a:pPr>
            <a:r>
              <a:rPr sz="3000">
                <a:uFill>
                  <a:solidFill/>
                </a:uFill>
                <a:latin typeface="Lucida Grande"/>
                <a:ea typeface="Lucida Grande"/>
                <a:cs typeface="Lucida Grande"/>
                <a:sym typeface="Lucida Grande"/>
              </a:rPr>
              <a:t>We’re going to try and find a similar scene and steal content from it.</a:t>
            </a:r>
            <a:endParaRPr sz="3000">
              <a:uFill>
                <a:solidFill/>
              </a:uFill>
              <a:latin typeface="Lucida Grande"/>
              <a:ea typeface="Lucida Grande"/>
              <a:cs typeface="Lucida Grande"/>
              <a:sym typeface="Lucida Grande"/>
            </a:endParaRPr>
          </a:p>
          <a:p>
            <a:pPr lvl="0" marL="40639" marR="40639" defTabSz="914400">
              <a:lnSpc>
                <a:spcPct val="100000"/>
              </a:lnSpc>
              <a:buClr>
                <a:srgbClr val="000000"/>
              </a:buClr>
              <a:buFont typeface="Myriad Pro"/>
              <a:defRPr sz="1800"/>
            </a:pPr>
            <a:r>
              <a:rPr sz="3000">
                <a:uFill>
                  <a:solidFill/>
                </a:uFill>
                <a:latin typeface="Lucida Grande"/>
                <a:ea typeface="Lucida Grande"/>
                <a:cs typeface="Lucida Grande"/>
                <a:sym typeface="Lucida Grande"/>
              </a:rPr>
              <a:t>But can you find such a close match?  </a:t>
            </a:r>
            <a:endParaRPr sz="3000">
              <a:uFill>
                <a:solidFill/>
              </a:uFill>
              <a:latin typeface="Lucida Grande"/>
              <a:ea typeface="Lucida Grande"/>
              <a:cs typeface="Lucida Grande"/>
              <a:sym typeface="Lucida Grande"/>
            </a:endParaRPr>
          </a:p>
          <a:p>
            <a:pPr lvl="0" marL="40639" marR="40639" defTabSz="914400">
              <a:lnSpc>
                <a:spcPct val="100000"/>
              </a:lnSpc>
              <a:buClr>
                <a:srgbClr val="000000"/>
              </a:buClr>
              <a:buFont typeface="Myriad Pro"/>
              <a:defRPr sz="1800"/>
            </a:pPr>
            <a:r>
              <a:rPr sz="3000">
                <a:uFill>
                  <a:solidFill/>
                </a:uFill>
                <a:latin typeface="Lucida Grande"/>
                <a:ea typeface="Lucida Grande"/>
                <a:cs typeface="Lucida Grande"/>
                <a:sym typeface="Lucida Grande"/>
              </a:rPr>
              <a:t>Is scene matching good enough?  </a:t>
            </a:r>
            <a:endParaRPr sz="3000">
              <a:uFill>
                <a:solidFill/>
              </a:uFill>
              <a:latin typeface="Lucida Grande"/>
              <a:ea typeface="Lucida Grande"/>
              <a:cs typeface="Lucida Grande"/>
              <a:sym typeface="Lucida Grande"/>
            </a:endParaRPr>
          </a:p>
          <a:p>
            <a:pPr lvl="0" marL="40639" marR="40639" defTabSz="914400">
              <a:lnSpc>
                <a:spcPct val="100000"/>
              </a:lnSpc>
              <a:buClr>
                <a:srgbClr val="000000"/>
              </a:buClr>
              <a:buFont typeface="Myriad Pro"/>
              <a:defRPr sz="1800"/>
            </a:pPr>
            <a:r>
              <a:rPr sz="3000">
                <a:uFill>
                  <a:solidFill/>
                </a:uFill>
                <a:latin typeface="Lucida Grande"/>
                <a:ea typeface="Lucida Grande"/>
                <a:cs typeface="Lucida Grande"/>
                <a:sym typeface="Lucida Grande"/>
              </a:rPr>
              <a:t>How big is the space of images?  </a:t>
            </a:r>
            <a:endParaRPr sz="3000">
              <a:uFill>
                <a:solidFill/>
              </a:uFill>
              <a:latin typeface="Lucida Grande"/>
              <a:ea typeface="Lucida Grande"/>
              <a:cs typeface="Lucida Grande"/>
              <a:sym typeface="Lucida Grande"/>
            </a:endParaRPr>
          </a:p>
          <a:p>
            <a:pPr lvl="0" marL="40639" marR="40639" defTabSz="914400">
              <a:lnSpc>
                <a:spcPct val="100000"/>
              </a:lnSpc>
              <a:buClr>
                <a:srgbClr val="000000"/>
              </a:buClr>
              <a:buFont typeface="Myriad Pro"/>
              <a:defRPr sz="1800"/>
            </a:pPr>
            <a:r>
              <a:rPr sz="3000">
                <a:uFill>
                  <a:solidFill/>
                </a:uFill>
                <a:latin typeface="Lucida Grande"/>
                <a:ea typeface="Lucida Grande"/>
                <a:cs typeface="Lucida Grande"/>
                <a:sym typeface="Lucida Grande"/>
              </a:rPr>
              <a:t>Can we really expect to find a match that’s good enough for a generic image?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Shape 192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</a:p>
        </p:txBody>
      </p:sp>
      <p:sp>
        <p:nvSpPr>
          <p:cNvPr id="193" name="Shape 193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marL="40639" marR="40639" defTabSz="914400">
              <a:lnSpc>
                <a:spcPct val="100000"/>
              </a:lnSpc>
              <a:buClr>
                <a:srgbClr val="000000"/>
              </a:buClr>
              <a:buFont typeface="Myriad Pro"/>
              <a:defRPr sz="1200">
                <a:uFill>
                  <a:solidFill/>
                </a:uFill>
                <a:latin typeface="Myriad Pro"/>
                <a:ea typeface="Myriad Pro"/>
                <a:cs typeface="Myriad Pro"/>
                <a:sym typeface="Myriad Pro"/>
              </a:defRPr>
            </a:lvl1pPr>
          </a:lstStyle>
          <a:p>
            <a:pPr lvl="0">
              <a:defRPr sz="1800">
                <a:uFillTx/>
              </a:defRPr>
            </a:pPr>
            <a:r>
              <a:rPr sz="1200">
                <a:uFill>
                  <a:solidFill/>
                </a:uFill>
              </a:rPr>
              <a:t>Introduce gist.  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Shape 197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</a:p>
        </p:txBody>
      </p:sp>
      <p:sp>
        <p:nvSpPr>
          <p:cNvPr id="198" name="Shape 198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marL="40639" marR="40639" defTabSz="914400">
              <a:lnSpc>
                <a:spcPct val="100000"/>
              </a:lnSpc>
              <a:buClr>
                <a:srgbClr val="000000"/>
              </a:buClr>
              <a:buFont typeface="Myriad Pro"/>
              <a:defRPr sz="1200">
                <a:uFill>
                  <a:solidFill/>
                </a:uFill>
                <a:latin typeface="Myriad Pro"/>
                <a:ea typeface="Myriad Pro"/>
                <a:cs typeface="Myriad Pro"/>
                <a:sym typeface="Myriad Pro"/>
              </a:defRPr>
            </a:lvl1pPr>
          </a:lstStyle>
          <a:p>
            <a:pPr lvl="0">
              <a:defRPr sz="1800">
                <a:uFillTx/>
              </a:defRPr>
            </a:pPr>
            <a:r>
              <a:rPr sz="1200">
                <a:uFill>
                  <a:solidFill/>
                </a:uFill>
              </a:rPr>
              <a:t>Introduce gist.  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5"/>
          <p:cNvSpPr/>
          <p:nvPr>
            <p:ph type="title"/>
          </p:nvPr>
        </p:nvSpPr>
        <p:spPr>
          <a:xfrm>
            <a:off x="657026" y="124306"/>
            <a:ext cx="11690748" cy="1980327"/>
          </a:xfrm>
          <a:prstGeom prst="rect">
            <a:avLst/>
          </a:prstGeom>
        </p:spPr>
        <p:txBody>
          <a:bodyPr anchor="b"/>
          <a:lstStyle>
            <a:lvl1pPr algn="ctr"/>
          </a:lstStyle>
          <a:p>
            <a:pPr lvl="0">
              <a:defRPr sz="1800"/>
            </a:pPr>
            <a:r>
              <a:rPr sz="6400"/>
              <a:t>Title Text</a:t>
            </a:r>
          </a:p>
        </p:txBody>
      </p:sp>
      <p:sp>
        <p:nvSpPr>
          <p:cNvPr id="6" name="Shape 6"/>
          <p:cNvSpPr/>
          <p:nvPr>
            <p:ph type="body" sz="half" idx="1"/>
          </p:nvPr>
        </p:nvSpPr>
        <p:spPr>
          <a:xfrm>
            <a:off x="1270000" y="8439500"/>
            <a:ext cx="10464800" cy="1130301"/>
          </a:xfrm>
          <a:prstGeom prst="rect">
            <a:avLst/>
          </a:prstGeom>
        </p:spPr>
        <p:txBody>
          <a:bodyPr anchor="t"/>
          <a:lstStyle>
            <a:lvl1pPr marL="0" indent="0" algn="r">
              <a:spcBef>
                <a:spcPts val="0"/>
              </a:spcBef>
              <a:buSzTx/>
              <a:buNone/>
              <a:defRPr sz="3200"/>
            </a:lvl1pPr>
            <a:lvl2pPr marL="0" indent="228600" algn="r">
              <a:spcBef>
                <a:spcPts val="0"/>
              </a:spcBef>
              <a:buSzTx/>
              <a:buNone/>
              <a:defRPr sz="3200"/>
            </a:lvl2pPr>
            <a:lvl3pPr marL="0" indent="457200" algn="r">
              <a:spcBef>
                <a:spcPts val="0"/>
              </a:spcBef>
              <a:buSzTx/>
              <a:buNone/>
              <a:defRPr sz="3200"/>
            </a:lvl3pPr>
            <a:lvl4pPr marL="0" indent="685800" algn="r">
              <a:spcBef>
                <a:spcPts val="0"/>
              </a:spcBef>
              <a:buSzTx/>
              <a:buNone/>
              <a:defRPr sz="3200"/>
            </a:lvl4pPr>
            <a:lvl5pPr marL="0" indent="914400" algn="r">
              <a:spcBef>
                <a:spcPts val="0"/>
              </a:spcBef>
              <a:buSzTx/>
              <a:buNone/>
              <a:defRPr sz="3200"/>
            </a:lvl5pPr>
          </a:lstStyle>
          <a:p>
            <a:pPr lvl="0">
              <a:defRPr sz="1800"/>
            </a:pPr>
            <a:r>
              <a:rPr sz="3200"/>
              <a:t>Body Level One</a:t>
            </a:r>
            <a:endParaRPr sz="3200"/>
          </a:p>
          <a:p>
            <a:pPr lvl="1">
              <a:defRPr sz="1800"/>
            </a:pPr>
            <a:r>
              <a:rPr sz="3200"/>
              <a:t>Body Level Two</a:t>
            </a:r>
            <a:endParaRPr sz="3200"/>
          </a:p>
          <a:p>
            <a:pPr lvl="2">
              <a:defRPr sz="1800"/>
            </a:pPr>
            <a:r>
              <a:rPr sz="3200"/>
              <a:t>Body Level Three</a:t>
            </a:r>
            <a:endParaRPr sz="3200"/>
          </a:p>
          <a:p>
            <a:pPr lvl="3">
              <a:defRPr sz="1800"/>
            </a:pPr>
            <a:r>
              <a:rPr sz="3200"/>
              <a:t>Body Level Four</a:t>
            </a:r>
            <a:endParaRPr sz="3200"/>
          </a:p>
          <a:p>
            <a:pPr lvl="4">
              <a:defRPr sz="1800"/>
            </a:pPr>
            <a:r>
              <a:rPr sz="3200"/>
              <a:t>Body Level Five</a:t>
            </a:r>
          </a:p>
        </p:txBody>
      </p:sp>
      <p:sp>
        <p:nvSpPr>
          <p:cNvPr id="7" name="Shape 7"/>
          <p:cNvSpPr/>
          <p:nvPr>
            <p:ph type="obj" sz="half" idx="3"/>
          </p:nvPr>
        </p:nvSpPr>
        <p:spPr>
          <a:xfrm>
            <a:off x="1270000" y="2071637"/>
            <a:ext cx="10464800" cy="6400858"/>
          </a:xfrm>
          <a:prstGeom prst="rect">
            <a:avLst/>
          </a:prstGeom>
        </p:spPr>
        <p:txBody>
          <a:bodyPr/>
          <a:lstStyle/>
          <a:p>
            <a:pPr lvl="0" marL="0" indent="0" algn="ctr">
              <a:spcBef>
                <a:spcPts val="0"/>
              </a:spcBef>
              <a:buSzTx/>
              <a:buNone/>
              <a:defRPr sz="4000"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</p:spTree>
  </p:cSld>
  <p:clrMapOvr>
    <a:masterClrMapping/>
  </p:clrMapOvr>
  <p:transition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Master #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9"/>
          <p:cNvSpPr/>
          <p:nvPr>
            <p:ph type="title"/>
          </p:nvPr>
        </p:nvSpPr>
        <p:spPr>
          <a:xfrm>
            <a:off x="1270000" y="6718300"/>
            <a:ext cx="10464800" cy="1422400"/>
          </a:xfrm>
          <a:prstGeom prst="rect">
            <a:avLst/>
          </a:prstGeom>
        </p:spPr>
        <p:txBody>
          <a:bodyPr anchor="b"/>
          <a:lstStyle/>
          <a:p>
            <a:pPr lvl="0">
              <a:defRPr sz="1800"/>
            </a:pPr>
            <a:r>
              <a:rPr sz="6400"/>
              <a:t>Title Text</a:t>
            </a:r>
          </a:p>
        </p:txBody>
      </p:sp>
      <p:sp>
        <p:nvSpPr>
          <p:cNvPr id="10" name="Shape 10"/>
          <p:cNvSpPr/>
          <p:nvPr>
            <p:ph type="body" idx="1"/>
          </p:nvPr>
        </p:nvSpPr>
        <p:spPr>
          <a:xfrm>
            <a:off x="1270000" y="81915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lvl1pPr>
            <a:lvl2pPr marL="0" indent="228600" algn="ctr">
              <a:spcBef>
                <a:spcPts val="0"/>
              </a:spcBef>
              <a:buSz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lvl2pPr>
            <a:lvl3pPr marL="0" indent="457200" algn="ctr">
              <a:spcBef>
                <a:spcPts val="0"/>
              </a:spcBef>
              <a:buSz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lvl3pPr>
            <a:lvl4pPr marL="0" indent="685800" algn="ctr">
              <a:spcBef>
                <a:spcPts val="0"/>
              </a:spcBef>
              <a:buSz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lvl4pPr>
            <a:lvl5pPr marL="0" indent="914400" algn="ctr">
              <a:spcBef>
                <a:spcPts val="0"/>
              </a:spcBef>
              <a:buSz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lvl5pPr>
          </a:lstStyle>
          <a:p>
            <a:pPr lvl="0">
              <a:defRPr sz="1800"/>
            </a:pPr>
            <a:r>
              <a:rPr sz="3200"/>
              <a:t>Body Level One</a:t>
            </a:r>
            <a:endParaRPr sz="3200"/>
          </a:p>
          <a:p>
            <a:pPr lvl="1">
              <a:defRPr sz="1800"/>
            </a:pPr>
            <a:r>
              <a:rPr sz="3200"/>
              <a:t>Body Level Two</a:t>
            </a:r>
            <a:endParaRPr sz="3200"/>
          </a:p>
          <a:p>
            <a:pPr lvl="2">
              <a:defRPr sz="1800"/>
            </a:pPr>
            <a:r>
              <a:rPr sz="3200"/>
              <a:t>Body Level Three</a:t>
            </a:r>
            <a:endParaRPr sz="3200"/>
          </a:p>
          <a:p>
            <a:pPr lvl="3">
              <a:defRPr sz="1800"/>
            </a:pPr>
            <a:r>
              <a:rPr sz="3200"/>
              <a:t>Body Level Four</a:t>
            </a:r>
            <a:endParaRPr sz="3200"/>
          </a:p>
          <a:p>
            <a:pPr lvl="4">
              <a:defRPr sz="1800"/>
            </a:pPr>
            <a:r>
              <a:rPr sz="3200"/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hape 12"/>
          <p:cNvSpPr/>
          <p:nvPr>
            <p:ph type="title"/>
          </p:nvPr>
        </p:nvSpPr>
        <p:spPr>
          <a:xfrm>
            <a:off x="952500" y="635000"/>
            <a:ext cx="5334000" cy="3987800"/>
          </a:xfrm>
          <a:prstGeom prst="rect">
            <a:avLst/>
          </a:prstGeom>
        </p:spPr>
        <p:txBody>
          <a:bodyPr anchor="b"/>
          <a:lstStyle>
            <a:lvl1pPr algn="ctr">
              <a:defRPr sz="6000"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lvl="0">
              <a:defRPr sz="1800"/>
            </a:pPr>
            <a:r>
              <a:rPr sz="6000"/>
              <a:t>Title Text</a:t>
            </a:r>
          </a:p>
        </p:txBody>
      </p:sp>
      <p:sp>
        <p:nvSpPr>
          <p:cNvPr id="13" name="Shape 13"/>
          <p:cNvSpPr/>
          <p:nvPr>
            <p:ph type="body" idx="1"/>
          </p:nvPr>
        </p:nvSpPr>
        <p:spPr>
          <a:xfrm>
            <a:off x="952500" y="4762500"/>
            <a:ext cx="5334000" cy="41021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lvl1pPr>
            <a:lvl2pPr marL="0" indent="228600" algn="ctr">
              <a:spcBef>
                <a:spcPts val="0"/>
              </a:spcBef>
              <a:buSz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lvl2pPr>
            <a:lvl3pPr marL="0" indent="457200" algn="ctr">
              <a:spcBef>
                <a:spcPts val="0"/>
              </a:spcBef>
              <a:buSz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lvl3pPr>
            <a:lvl4pPr marL="0" indent="685800" algn="ctr">
              <a:spcBef>
                <a:spcPts val="0"/>
              </a:spcBef>
              <a:buSz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lvl4pPr>
            <a:lvl5pPr marL="0" indent="914400" algn="ctr">
              <a:spcBef>
                <a:spcPts val="0"/>
              </a:spcBef>
              <a:buSz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lvl5pPr>
          </a:lstStyle>
          <a:p>
            <a:pPr lvl="0">
              <a:defRPr sz="1800"/>
            </a:pPr>
            <a:r>
              <a:rPr sz="3200"/>
              <a:t>Body Level One</a:t>
            </a:r>
            <a:endParaRPr sz="3200"/>
          </a:p>
          <a:p>
            <a:pPr lvl="1">
              <a:defRPr sz="1800"/>
            </a:pPr>
            <a:r>
              <a:rPr sz="3200"/>
              <a:t>Body Level Two</a:t>
            </a:r>
            <a:endParaRPr sz="3200"/>
          </a:p>
          <a:p>
            <a:pPr lvl="2">
              <a:defRPr sz="1800"/>
            </a:pPr>
            <a:r>
              <a:rPr sz="3200"/>
              <a:t>Body Level Three</a:t>
            </a:r>
            <a:endParaRPr sz="3200"/>
          </a:p>
          <a:p>
            <a:pPr lvl="3">
              <a:defRPr sz="1800"/>
            </a:pPr>
            <a:r>
              <a:rPr sz="3200"/>
              <a:t>Body Level Four</a:t>
            </a:r>
            <a:endParaRPr sz="3200"/>
          </a:p>
          <a:p>
            <a:pPr lvl="4">
              <a:defRPr sz="1800"/>
            </a:pPr>
            <a:r>
              <a:rPr sz="3200"/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hape 15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6400"/>
              <a:t>Title Text</a:t>
            </a:r>
          </a:p>
        </p:txBody>
      </p:sp>
      <p:sp>
        <p:nvSpPr>
          <p:cNvPr id="16" name="Shape 16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2pPr marL="814916" indent="-370416">
              <a:defRPr sz="3200"/>
            </a:lvl2pPr>
            <a:lvl3pPr>
              <a:defRPr sz="2800"/>
            </a:lvl3pPr>
            <a:lvl4pPr>
              <a:defRPr sz="2800"/>
            </a:lvl4pPr>
            <a:lvl5pPr>
              <a:defRPr sz="2800"/>
            </a:lvl5pPr>
          </a:lstStyle>
          <a:p>
            <a:pPr lvl="0">
              <a:defRPr sz="1800"/>
            </a:pPr>
            <a:r>
              <a:rPr sz="3600"/>
              <a:t>Body Level One</a:t>
            </a:r>
            <a:endParaRPr sz="3600"/>
          </a:p>
          <a:p>
            <a:pPr lvl="1">
              <a:defRPr sz="1800"/>
            </a:pPr>
            <a:r>
              <a:rPr sz="3200"/>
              <a:t>Body Level Two</a:t>
            </a:r>
            <a:endParaRPr sz="3200"/>
          </a:p>
          <a:p>
            <a:pPr lvl="2">
              <a:defRPr sz="1800"/>
            </a:pPr>
            <a:r>
              <a:rPr sz="2800"/>
              <a:t>Body Level Three</a:t>
            </a:r>
            <a:endParaRPr sz="2800"/>
          </a:p>
          <a:p>
            <a:pPr lvl="3">
              <a:defRPr sz="1800"/>
            </a:pPr>
            <a:r>
              <a:rPr sz="2800"/>
              <a:t>Body Level Four</a:t>
            </a:r>
            <a:endParaRPr sz="2800"/>
          </a:p>
          <a:p>
            <a:pPr lvl="4">
              <a:defRPr sz="1800"/>
            </a:pPr>
            <a:r>
              <a:rPr sz="2800"/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/>
          <p:nvPr>
            <p:ph type="title"/>
          </p:nvPr>
        </p:nvSpPr>
        <p:spPr>
          <a:xfrm>
            <a:off x="952500" y="393700"/>
            <a:ext cx="11099800" cy="2159000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6400"/>
              <a:t>Title Text</a:t>
            </a:r>
          </a:p>
        </p:txBody>
      </p:sp>
      <p:sp>
        <p:nvSpPr>
          <p:cNvPr id="19" name="Shape 19"/>
          <p:cNvSpPr/>
          <p:nvPr>
            <p:ph type="body" idx="1"/>
          </p:nvPr>
        </p:nvSpPr>
        <p:spPr>
          <a:xfrm>
            <a:off x="952500" y="2603500"/>
            <a:ext cx="5334000" cy="62865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3200"/>
              </a:spcBef>
              <a:defRPr sz="2800">
                <a:latin typeface="+mn-lt"/>
                <a:ea typeface="+mn-ea"/>
                <a:cs typeface="+mn-cs"/>
                <a:sym typeface="Helvetica Light"/>
              </a:defRPr>
            </a:lvl1pPr>
            <a:lvl2pPr marL="685800" indent="-342900">
              <a:spcBef>
                <a:spcPts val="3200"/>
              </a:spcBef>
              <a:defRPr sz="2800">
                <a:latin typeface="+mn-lt"/>
                <a:ea typeface="+mn-ea"/>
                <a:cs typeface="+mn-cs"/>
                <a:sym typeface="Helvetica Light"/>
              </a:defRPr>
            </a:lvl2pPr>
            <a:lvl3pPr marL="1028700" indent="-342900">
              <a:spcBef>
                <a:spcPts val="3200"/>
              </a:spcBef>
              <a:defRPr sz="2800">
                <a:latin typeface="+mn-lt"/>
                <a:ea typeface="+mn-ea"/>
                <a:cs typeface="+mn-cs"/>
                <a:sym typeface="Helvetica Light"/>
              </a:defRPr>
            </a:lvl3pPr>
            <a:lvl4pPr marL="1371600" indent="-342900">
              <a:spcBef>
                <a:spcPts val="3200"/>
              </a:spcBef>
              <a:defRPr sz="2800">
                <a:latin typeface="+mn-lt"/>
                <a:ea typeface="+mn-ea"/>
                <a:cs typeface="+mn-cs"/>
                <a:sym typeface="Helvetica Light"/>
              </a:defRPr>
            </a:lvl4pPr>
            <a:lvl5pPr marL="1714500" indent="-342900">
              <a:spcBef>
                <a:spcPts val="3200"/>
              </a:spcBef>
              <a:defRPr sz="2800">
                <a:latin typeface="+mn-lt"/>
                <a:ea typeface="+mn-ea"/>
                <a:cs typeface="+mn-cs"/>
                <a:sym typeface="Helvetica Light"/>
              </a:defRPr>
            </a:lvl5pPr>
          </a:lstStyle>
          <a:p>
            <a:pPr lvl="0">
              <a:defRPr sz="1800"/>
            </a:pPr>
            <a:r>
              <a:rPr sz="2800"/>
              <a:t>Body Level One</a:t>
            </a:r>
            <a:endParaRPr sz="2800"/>
          </a:p>
          <a:p>
            <a:pPr lvl="1">
              <a:defRPr sz="1800"/>
            </a:pPr>
            <a:r>
              <a:rPr sz="2800"/>
              <a:t>Body Level Two</a:t>
            </a:r>
            <a:endParaRPr sz="2800"/>
          </a:p>
          <a:p>
            <a:pPr lvl="2">
              <a:defRPr sz="1800"/>
            </a:pPr>
            <a:r>
              <a:rPr sz="2800"/>
              <a:t>Body Level Three</a:t>
            </a:r>
            <a:endParaRPr sz="2800"/>
          </a:p>
          <a:p>
            <a:pPr lvl="3">
              <a:defRPr sz="1800"/>
            </a:pPr>
            <a:r>
              <a:rPr sz="2800"/>
              <a:t>Body Level Four</a:t>
            </a:r>
            <a:endParaRPr sz="2800"/>
          </a:p>
          <a:p>
            <a:pPr lvl="4">
              <a:defRPr sz="1800"/>
            </a:pPr>
            <a:r>
              <a:rPr sz="2800"/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 advClick="1"/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>
            <p:ph type="title"/>
          </p:nvPr>
        </p:nvSpPr>
        <p:spPr>
          <a:xfrm>
            <a:off x="952500" y="316855"/>
            <a:ext cx="11099800" cy="12816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 fontScale="100000" lnSpcReduction="0"/>
          </a:bodyPr>
          <a:lstStyle/>
          <a:p>
            <a:pPr lvl="0">
              <a:defRPr sz="1800"/>
            </a:pPr>
            <a:r>
              <a:rPr sz="6400"/>
              <a:t>Title Text</a:t>
            </a:r>
          </a:p>
        </p:txBody>
      </p:sp>
      <p:sp>
        <p:nvSpPr>
          <p:cNvPr id="3" name="Shape 3"/>
          <p:cNvSpPr/>
          <p:nvPr>
            <p:ph type="body" idx="1"/>
          </p:nvPr>
        </p:nvSpPr>
        <p:spPr>
          <a:xfrm>
            <a:off x="952500" y="1616620"/>
            <a:ext cx="11099800" cy="71521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 fontScale="100000" lnSpcReduction="0"/>
          </a:bodyPr>
          <a:lstStyle>
            <a:lvl2pPr marL="814916" indent="-370416">
              <a:defRPr sz="3200"/>
            </a:lvl2pPr>
            <a:lvl3pPr>
              <a:defRPr sz="2800"/>
            </a:lvl3pPr>
            <a:lvl4pPr>
              <a:defRPr sz="2800"/>
            </a:lvl4pPr>
            <a:lvl5pPr>
              <a:defRPr sz="2800"/>
            </a:lvl5pPr>
          </a:lstStyle>
          <a:p>
            <a:pPr lvl="0">
              <a:defRPr sz="1800"/>
            </a:pPr>
            <a:r>
              <a:rPr sz="3600"/>
              <a:t>Body Level One</a:t>
            </a:r>
            <a:endParaRPr sz="3600"/>
          </a:p>
          <a:p>
            <a:pPr lvl="1">
              <a:defRPr sz="1800"/>
            </a:pPr>
            <a:r>
              <a:rPr sz="3200"/>
              <a:t>Body Level Two</a:t>
            </a:r>
            <a:endParaRPr sz="3200"/>
          </a:p>
          <a:p>
            <a:pPr lvl="2">
              <a:defRPr sz="1800"/>
            </a:pPr>
            <a:r>
              <a:rPr sz="2800"/>
              <a:t>Body Level Three</a:t>
            </a:r>
            <a:endParaRPr sz="2800"/>
          </a:p>
          <a:p>
            <a:pPr lvl="3">
              <a:defRPr sz="1800"/>
            </a:pPr>
            <a:r>
              <a:rPr sz="2800"/>
              <a:t>Body Level Four</a:t>
            </a:r>
            <a:endParaRPr sz="2800"/>
          </a:p>
          <a:p>
            <a:pPr lvl="4">
              <a:defRPr sz="1800"/>
            </a:pPr>
            <a:r>
              <a:rPr sz="2800"/>
              <a:t>Body Level Five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transition spd="med" advClick="1"/>
  <p:txStyles>
    <p:titleStyle>
      <a:lvl1pPr defTabSz="584200">
        <a:defRPr sz="6400">
          <a:latin typeface="+mj-lt"/>
          <a:ea typeface="+mj-ea"/>
          <a:cs typeface="+mj-cs"/>
          <a:sym typeface="Helvetica Neue Thin"/>
        </a:defRPr>
      </a:lvl1pPr>
      <a:lvl2pPr indent="228600" defTabSz="584200">
        <a:defRPr sz="6400">
          <a:latin typeface="+mj-lt"/>
          <a:ea typeface="+mj-ea"/>
          <a:cs typeface="+mj-cs"/>
          <a:sym typeface="Helvetica Neue Thin"/>
        </a:defRPr>
      </a:lvl2pPr>
      <a:lvl3pPr indent="457200" defTabSz="584200">
        <a:defRPr sz="6400">
          <a:latin typeface="+mj-lt"/>
          <a:ea typeface="+mj-ea"/>
          <a:cs typeface="+mj-cs"/>
          <a:sym typeface="Helvetica Neue Thin"/>
        </a:defRPr>
      </a:lvl3pPr>
      <a:lvl4pPr indent="685800" defTabSz="584200">
        <a:defRPr sz="6400">
          <a:latin typeface="+mj-lt"/>
          <a:ea typeface="+mj-ea"/>
          <a:cs typeface="+mj-cs"/>
          <a:sym typeface="Helvetica Neue Thin"/>
        </a:defRPr>
      </a:lvl4pPr>
      <a:lvl5pPr indent="914400" defTabSz="584200">
        <a:defRPr sz="6400">
          <a:latin typeface="+mj-lt"/>
          <a:ea typeface="+mj-ea"/>
          <a:cs typeface="+mj-cs"/>
          <a:sym typeface="Helvetica Neue Thin"/>
        </a:defRPr>
      </a:lvl5pPr>
      <a:lvl6pPr indent="1143000" defTabSz="584200">
        <a:defRPr sz="6400">
          <a:latin typeface="+mj-lt"/>
          <a:ea typeface="+mj-ea"/>
          <a:cs typeface="+mj-cs"/>
          <a:sym typeface="Helvetica Neue Thin"/>
        </a:defRPr>
      </a:lvl6pPr>
      <a:lvl7pPr indent="1371600" defTabSz="584200">
        <a:defRPr sz="6400">
          <a:latin typeface="+mj-lt"/>
          <a:ea typeface="+mj-ea"/>
          <a:cs typeface="+mj-cs"/>
          <a:sym typeface="Helvetica Neue Thin"/>
        </a:defRPr>
      </a:lvl7pPr>
      <a:lvl8pPr indent="1600200" defTabSz="584200">
        <a:defRPr sz="6400">
          <a:latin typeface="+mj-lt"/>
          <a:ea typeface="+mj-ea"/>
          <a:cs typeface="+mj-cs"/>
          <a:sym typeface="Helvetica Neue Thin"/>
        </a:defRPr>
      </a:lvl8pPr>
      <a:lvl9pPr indent="1828800" defTabSz="584200">
        <a:defRPr sz="6400">
          <a:latin typeface="+mj-lt"/>
          <a:ea typeface="+mj-ea"/>
          <a:cs typeface="+mj-cs"/>
          <a:sym typeface="Helvetica Neue Thin"/>
        </a:defRPr>
      </a:lvl9pPr>
    </p:titleStyle>
    <p:bodyStyle>
      <a:lvl1pPr marL="444500" indent="-444500" defTabSz="584200">
        <a:spcBef>
          <a:spcPts val="4200"/>
        </a:spcBef>
        <a:buSzPct val="75000"/>
        <a:buChar char="•"/>
        <a:defRPr sz="3600">
          <a:latin typeface="+mj-lt"/>
          <a:ea typeface="+mj-ea"/>
          <a:cs typeface="+mj-cs"/>
          <a:sym typeface="Helvetica Neue Thin"/>
        </a:defRPr>
      </a:lvl1pPr>
      <a:lvl2pPr marL="889000" indent="-444500" defTabSz="584200">
        <a:spcBef>
          <a:spcPts val="4200"/>
        </a:spcBef>
        <a:buSzPct val="75000"/>
        <a:buChar char="•"/>
        <a:defRPr sz="3600">
          <a:latin typeface="+mj-lt"/>
          <a:ea typeface="+mj-ea"/>
          <a:cs typeface="+mj-cs"/>
          <a:sym typeface="Helvetica Neue Thin"/>
        </a:defRPr>
      </a:lvl2pPr>
      <a:lvl3pPr marL="1333500" indent="-444500" defTabSz="584200">
        <a:spcBef>
          <a:spcPts val="4200"/>
        </a:spcBef>
        <a:buSzPct val="75000"/>
        <a:buChar char="•"/>
        <a:defRPr sz="3600">
          <a:latin typeface="+mj-lt"/>
          <a:ea typeface="+mj-ea"/>
          <a:cs typeface="+mj-cs"/>
          <a:sym typeface="Helvetica Neue Thin"/>
        </a:defRPr>
      </a:lvl3pPr>
      <a:lvl4pPr marL="1778000" indent="-444500" defTabSz="584200">
        <a:spcBef>
          <a:spcPts val="4200"/>
        </a:spcBef>
        <a:buSzPct val="75000"/>
        <a:buChar char="•"/>
        <a:defRPr sz="3600">
          <a:latin typeface="+mj-lt"/>
          <a:ea typeface="+mj-ea"/>
          <a:cs typeface="+mj-cs"/>
          <a:sym typeface="Helvetica Neue Thin"/>
        </a:defRPr>
      </a:lvl4pPr>
      <a:lvl5pPr marL="2222500" indent="-444500" defTabSz="584200">
        <a:spcBef>
          <a:spcPts val="4200"/>
        </a:spcBef>
        <a:buSzPct val="75000"/>
        <a:buChar char="•"/>
        <a:defRPr sz="3600">
          <a:latin typeface="+mj-lt"/>
          <a:ea typeface="+mj-ea"/>
          <a:cs typeface="+mj-cs"/>
          <a:sym typeface="Helvetica Neue Thin"/>
        </a:defRPr>
      </a:lvl5pPr>
      <a:lvl6pPr marL="2667000" indent="-444500" defTabSz="584200">
        <a:spcBef>
          <a:spcPts val="4200"/>
        </a:spcBef>
        <a:buSzPct val="75000"/>
        <a:buChar char="•"/>
        <a:defRPr sz="3600">
          <a:latin typeface="+mj-lt"/>
          <a:ea typeface="+mj-ea"/>
          <a:cs typeface="+mj-cs"/>
          <a:sym typeface="Helvetica Neue Thin"/>
        </a:defRPr>
      </a:lvl6pPr>
      <a:lvl7pPr marL="3111500" indent="-444500" defTabSz="584200">
        <a:spcBef>
          <a:spcPts val="4200"/>
        </a:spcBef>
        <a:buSzPct val="75000"/>
        <a:buChar char="•"/>
        <a:defRPr sz="3600">
          <a:latin typeface="+mj-lt"/>
          <a:ea typeface="+mj-ea"/>
          <a:cs typeface="+mj-cs"/>
          <a:sym typeface="Helvetica Neue Thin"/>
        </a:defRPr>
      </a:lvl7pPr>
      <a:lvl8pPr marL="3556000" indent="-444500" defTabSz="584200">
        <a:spcBef>
          <a:spcPts val="4200"/>
        </a:spcBef>
        <a:buSzPct val="75000"/>
        <a:buChar char="•"/>
        <a:defRPr sz="3600">
          <a:latin typeface="+mj-lt"/>
          <a:ea typeface="+mj-ea"/>
          <a:cs typeface="+mj-cs"/>
          <a:sym typeface="Helvetica Neue Thin"/>
        </a:defRPr>
      </a:lvl8pPr>
      <a:lvl9pPr marL="4000500" indent="-444500" defTabSz="584200">
        <a:spcBef>
          <a:spcPts val="4200"/>
        </a:spcBef>
        <a:buSzPct val="75000"/>
        <a:buChar char="•"/>
        <a:defRPr sz="3600">
          <a:latin typeface="+mj-lt"/>
          <a:ea typeface="+mj-ea"/>
          <a:cs typeface="+mj-cs"/>
          <a:sym typeface="Helvetica Neue Thin"/>
        </a:defRPr>
      </a:lvl9pPr>
    </p:bodyStyle>
    <p:otherStyle>
      <a:lvl1pPr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1pPr>
      <a:lvl2pPr indent="228600"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2pPr>
      <a:lvl3pPr indent="457200"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3pPr>
      <a:lvl4pPr indent="685800"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4pPr>
      <a:lvl5pPr indent="914400"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5pPr>
      <a:lvl6pPr indent="1143000"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6pPr>
      <a:lvl7pPr indent="1371600"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7pPr>
      <a:lvl8pPr indent="1600200"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8pPr>
      <a:lvl9pPr indent="1828800"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video" Target="../media/media1.mov"/><Relationship Id="rId3" Type="http://schemas.microsoft.com/office/2007/relationships/media" Target="../media/media1.mov"/><Relationship Id="rId4" Type="http://schemas.openxmlformats.org/officeDocument/2006/relationships/image" Target="../media/image2.png"/><Relationship Id="rId5" Type="http://schemas.openxmlformats.org/officeDocument/2006/relationships/hyperlink" Target="http://www.youtube.com/watch?v=5H7WrIBrDRg" TargetMode="External"/></Relationships>
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1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jpeg"/><Relationship Id="rId4" Type="http://schemas.openxmlformats.org/officeDocument/2006/relationships/image" Target="../media/image3.jpeg"/><Relationship Id="rId5" Type="http://schemas.openxmlformats.org/officeDocument/2006/relationships/image" Target="../media/image4.jpeg"/><Relationship Id="rId6" Type="http://schemas.openxmlformats.org/officeDocument/2006/relationships/image" Target="../media/image5.jpeg"/><Relationship Id="rId7" Type="http://schemas.openxmlformats.org/officeDocument/2006/relationships/image" Target="../media/image6.jpeg"/><Relationship Id="rId8" Type="http://schemas.openxmlformats.org/officeDocument/2006/relationships/image" Target="../media/image7.jpeg"/><Relationship Id="rId9" Type="http://schemas.openxmlformats.org/officeDocument/2006/relationships/image" Target="../media/image8.jpeg"/><Relationship Id="rId10" Type="http://schemas.openxmlformats.org/officeDocument/2006/relationships/image" Target="../media/image9.jpeg"/><Relationship Id="rId11" Type="http://schemas.openxmlformats.org/officeDocument/2006/relationships/image" Target="../media/image10.jpeg"/><Relationship Id="rId12" Type="http://schemas.openxmlformats.org/officeDocument/2006/relationships/image" Target="../media/image11.jpeg"/><Relationship Id="rId13" Type="http://schemas.openxmlformats.org/officeDocument/2006/relationships/image" Target="../media/image12.jpeg"/><Relationship Id="rId14" Type="http://schemas.openxmlformats.org/officeDocument/2006/relationships/image" Target="../media/image13.jpeg"/><Relationship Id="rId15" Type="http://schemas.openxmlformats.org/officeDocument/2006/relationships/image" Target="../media/image14.jpeg"/><Relationship Id="rId16" Type="http://schemas.openxmlformats.org/officeDocument/2006/relationships/image" Target="../media/image15.jpeg"/><Relationship Id="rId17" Type="http://schemas.openxmlformats.org/officeDocument/2006/relationships/image" Target="../media/image16.jpeg"/><Relationship Id="rId18" Type="http://schemas.openxmlformats.org/officeDocument/2006/relationships/image" Target="../media/image17.jpeg"/><Relationship Id="rId19" Type="http://schemas.openxmlformats.org/officeDocument/2006/relationships/image" Target="../media/image18.jpeg"/></Relationships>

</file>

<file path=ppt/slides/_rels/slide1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9.jpeg"/></Relationships>

</file>

<file path=ppt/slides/_rels/slide1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0.jpeg"/><Relationship Id="rId3" Type="http://schemas.openxmlformats.org/officeDocument/2006/relationships/image" Target="../media/image21.jpeg"/><Relationship Id="rId4" Type="http://schemas.openxmlformats.org/officeDocument/2006/relationships/image" Target="../media/image22.jpeg"/><Relationship Id="rId5" Type="http://schemas.openxmlformats.org/officeDocument/2006/relationships/image" Target="../media/image23.jpeg"/><Relationship Id="rId6" Type="http://schemas.openxmlformats.org/officeDocument/2006/relationships/image" Target="../media/image24.jpeg"/><Relationship Id="rId7" Type="http://schemas.openxmlformats.org/officeDocument/2006/relationships/image" Target="../media/image25.jpeg"/><Relationship Id="rId8" Type="http://schemas.openxmlformats.org/officeDocument/2006/relationships/image" Target="../media/image26.jpeg"/><Relationship Id="rId9" Type="http://schemas.openxmlformats.org/officeDocument/2006/relationships/image" Target="../media/image27.jpeg"/><Relationship Id="rId10" Type="http://schemas.openxmlformats.org/officeDocument/2006/relationships/image" Target="../media/image28.jpeg"/><Relationship Id="rId11" Type="http://schemas.openxmlformats.org/officeDocument/2006/relationships/image" Target="../media/image29.jpeg"/><Relationship Id="rId12" Type="http://schemas.openxmlformats.org/officeDocument/2006/relationships/image" Target="../media/image30.jpeg"/><Relationship Id="rId13" Type="http://schemas.openxmlformats.org/officeDocument/2006/relationships/image" Target="../media/image31.jpeg"/><Relationship Id="rId14" Type="http://schemas.openxmlformats.org/officeDocument/2006/relationships/image" Target="../media/image32.jpeg"/><Relationship Id="rId15" Type="http://schemas.openxmlformats.org/officeDocument/2006/relationships/image" Target="../media/image33.jpeg"/><Relationship Id="rId16" Type="http://schemas.openxmlformats.org/officeDocument/2006/relationships/image" Target="../media/image34.jpeg"/><Relationship Id="rId17" Type="http://schemas.openxmlformats.org/officeDocument/2006/relationships/image" Target="../media/image35.jpeg"/><Relationship Id="rId18" Type="http://schemas.openxmlformats.org/officeDocument/2006/relationships/image" Target="../media/image36.jpeg"/><Relationship Id="rId19" Type="http://schemas.openxmlformats.org/officeDocument/2006/relationships/image" Target="../media/image37.jpeg"/><Relationship Id="rId20" Type="http://schemas.openxmlformats.org/officeDocument/2006/relationships/image" Target="../media/image38.jpeg"/><Relationship Id="rId21" Type="http://schemas.openxmlformats.org/officeDocument/2006/relationships/image" Target="../media/image39.jpeg"/><Relationship Id="rId22" Type="http://schemas.openxmlformats.org/officeDocument/2006/relationships/image" Target="../media/image40.jpeg"/><Relationship Id="rId23" Type="http://schemas.openxmlformats.org/officeDocument/2006/relationships/image" Target="../media/image41.jpeg"/><Relationship Id="rId24" Type="http://schemas.openxmlformats.org/officeDocument/2006/relationships/image" Target="../media/image42.jpeg"/><Relationship Id="rId25" Type="http://schemas.openxmlformats.org/officeDocument/2006/relationships/image" Target="../media/image43.jpeg"/><Relationship Id="rId26" Type="http://schemas.openxmlformats.org/officeDocument/2006/relationships/image" Target="../media/image44.jpeg"/><Relationship Id="rId27" Type="http://schemas.openxmlformats.org/officeDocument/2006/relationships/image" Target="../media/image4.tif"/><Relationship Id="rId28" Type="http://schemas.openxmlformats.org/officeDocument/2006/relationships/image" Target="../media/image45.jpeg"/></Relationships>

</file>

<file path=ppt/slides/_rels/slide1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.xml"/></Relationships>

</file>

<file path=ppt/slides/_rels/slide1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6.jpeg"/><Relationship Id="rId3" Type="http://schemas.openxmlformats.org/officeDocument/2006/relationships/hyperlink" Target="http://www.flickr.com/photos/franckmichel/" TargetMode="External"/></Relationships>

</file>

<file path=ppt/slides/_rels/slide1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2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hyperlink" Target="http://www.flickr.com/search/?q=trashcan+NOT+party&amp;m=tags&amp;z=t&amp;page=5" TargetMode="External"/><Relationship Id="rId3" Type="http://schemas.openxmlformats.org/officeDocument/2006/relationships/image" Target="../media/image47.jpeg"/></Relationships>

</file>

<file path=ppt/slides/_rels/slide2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2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48.jpeg"/></Relationships>

</file>

<file path=ppt/slides/_rels/slide2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9.jpeg"/></Relationships>

</file>

<file path=ppt/slides/_rels/slide2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0.jpeg"/></Relationships>

</file>

<file path=ppt/slides/_rels/slide2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1.jpeg"/></Relationships>

</file>

<file path=ppt/slides/_rels/slide2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49.jpeg"/></Relationships>

</file>

<file path=ppt/slides/_rels/slide2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52.jpeg"/><Relationship Id="rId4" Type="http://schemas.openxmlformats.org/officeDocument/2006/relationships/image" Target="../media/image53.jpeg"/><Relationship Id="rId5" Type="http://schemas.openxmlformats.org/officeDocument/2006/relationships/image" Target="../media/image49.jpeg"/><Relationship Id="rId6" Type="http://schemas.openxmlformats.org/officeDocument/2006/relationships/image" Target="../media/image3.png"/></Relationships>

</file>

<file path=ppt/slides/_rels/slide2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54.jpeg"/></Relationships>

</file>

<file path=ppt/slides/_rels/slide2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55.jpeg"/></Relationships>
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.tif"/><Relationship Id="rId3" Type="http://schemas.openxmlformats.org/officeDocument/2006/relationships/image" Target="../media/image2.tif"/><Relationship Id="rId4" Type="http://schemas.openxmlformats.org/officeDocument/2006/relationships/hyperlink" Target="http://vision.gel.ulaval.ca/~jflalonde/cours/pa14/tps/results/tp4/raziehtoony/index.html" TargetMode="External"/></Relationships>

</file>

<file path=ppt/slides/_rels/slide3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56.jpeg"/></Relationships>

</file>

<file path=ppt/slides/_rels/slide3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4.png"/><Relationship Id="rId4" Type="http://schemas.openxmlformats.org/officeDocument/2006/relationships/image" Target="../media/image57.jpeg"/></Relationships>

</file>

<file path=ppt/slides/_rels/slide3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8.jpeg"/><Relationship Id="rId3" Type="http://schemas.openxmlformats.org/officeDocument/2006/relationships/image" Target="../media/image5.png"/></Relationships>

</file>

<file path=ppt/slides/_rels/slide3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6.png"/><Relationship Id="rId4" Type="http://schemas.openxmlformats.org/officeDocument/2006/relationships/image" Target="../media/image5.png"/></Relationships>

</file>

<file path=ppt/slides/_rels/slide3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.jpeg"/></Relationships>

</file>

<file path=ppt/slides/_rels/slide3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9.jpeg"/><Relationship Id="rId3" Type="http://schemas.openxmlformats.org/officeDocument/2006/relationships/image" Target="../media/image60.jpeg"/></Relationships>

</file>

<file path=ppt/slides/_rels/slide3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1.jpeg"/><Relationship Id="rId3" Type="http://schemas.openxmlformats.org/officeDocument/2006/relationships/image" Target="../media/image62.jpeg"/><Relationship Id="rId4" Type="http://schemas.openxmlformats.org/officeDocument/2006/relationships/image" Target="../media/image7.png"/></Relationships>

</file>

<file path=ppt/slides/_rels/slide3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1.jpeg"/><Relationship Id="rId3" Type="http://schemas.openxmlformats.org/officeDocument/2006/relationships/image" Target="../media/image8.png"/><Relationship Id="rId4" Type="http://schemas.openxmlformats.org/officeDocument/2006/relationships/image" Target="../media/image63.jpeg"/></Relationships>

</file>

<file path=ppt/slides/_rels/slide3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9.png"/><Relationship Id="rId3" Type="http://schemas.openxmlformats.org/officeDocument/2006/relationships/image" Target="../media/image64.jpeg"/><Relationship Id="rId4" Type="http://schemas.openxmlformats.org/officeDocument/2006/relationships/image" Target="../media/image10.png"/><Relationship Id="rId5" Type="http://schemas.openxmlformats.org/officeDocument/2006/relationships/image" Target="../media/image65.jpeg"/><Relationship Id="rId6" Type="http://schemas.openxmlformats.org/officeDocument/2006/relationships/image" Target="../media/image11.png"/></Relationships>

</file>

<file path=ppt/slides/_rels/slide3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66.jpeg"/></Relationships>
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hyperlink" Target="http://vision.gel.ulaval.ca/~jflalonde/cours/pa14/tps/results/tp4/jingweicao/index.html" TargetMode="External"/><Relationship Id="rId3" Type="http://schemas.openxmlformats.org/officeDocument/2006/relationships/image" Target="../media/image3.tif"/></Relationships>

</file>

<file path=ppt/slides/_rels/slide4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67.jpeg"/></Relationships>

</file>

<file path=ppt/slides/_rels/slide4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68.jpeg"/></Relationships>

</file>

<file path=ppt/slides/_rels/slide4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69.jpeg"/></Relationships>

</file>

<file path=ppt/slides/_rels/slide4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70.jpeg"/></Relationships>

</file>

<file path=ppt/slides/_rels/slide4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71.jpeg"/></Relationships>

</file>

<file path=ppt/slides/_rels/slide4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72.jpeg"/></Relationships>

</file>

<file path=ppt/slides/_rels/slide4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73.jpeg"/><Relationship Id="rId3" Type="http://schemas.openxmlformats.org/officeDocument/2006/relationships/image" Target="../media/image12.png"/></Relationships>

</file>

<file path=ppt/slides/_rels/slide4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74.jpeg"/><Relationship Id="rId4" Type="http://schemas.openxmlformats.org/officeDocument/2006/relationships/image" Target="../media/image70.jpeg"/></Relationships>

</file>

<file path=ppt/slides/_rels/slide4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71.jpeg"/><Relationship Id="rId3" Type="http://schemas.openxmlformats.org/officeDocument/2006/relationships/image" Target="../media/image72.jpeg"/></Relationships>

</file>

<file path=ppt/slides/_rels/slide4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75.jpeg"/></Relationships>
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hyperlink" Target="http://vision.gel.ulaval.ca/~jflalonde/cours/pa14/tps/results/tp4/leilei/index.html" TargetMode="External"/><Relationship Id="rId3" Type="http://schemas.openxmlformats.org/officeDocument/2006/relationships/hyperlink" Target="http://vision.gel.ulaval.ca/~jflalonde/cours/pa14/tps/results/tp4/tomtoulouse/index.html" TargetMode="External"/></Relationships>

</file>

<file path=ppt/slides/_rels/slide5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76.jpeg"/></Relationships>

</file>

<file path=ppt/slides/_rels/slide5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77.jpeg"/></Relationships>

</file>

<file path=ppt/slides/_rels/slide5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78.jpeg"/><Relationship Id="rId3" Type="http://schemas.openxmlformats.org/officeDocument/2006/relationships/image" Target="../media/image79.jpeg"/><Relationship Id="rId4" Type="http://schemas.openxmlformats.org/officeDocument/2006/relationships/image" Target="../media/image80.jpeg"/></Relationships>

</file>

<file path=ppt/slides/_rels/slide5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81.jpeg"/></Relationships>

</file>

<file path=ppt/slides/_rels/slide5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82.jpeg"/><Relationship Id="rId4" Type="http://schemas.openxmlformats.org/officeDocument/2006/relationships/image" Target="../media/image83.jpeg"/><Relationship Id="rId5" Type="http://schemas.openxmlformats.org/officeDocument/2006/relationships/image" Target="../media/image84.jpeg"/><Relationship Id="rId6" Type="http://schemas.openxmlformats.org/officeDocument/2006/relationships/image" Target="../media/image85.jpeg"/><Relationship Id="rId7" Type="http://schemas.openxmlformats.org/officeDocument/2006/relationships/image" Target="../media/image86.jpeg"/><Relationship Id="rId8" Type="http://schemas.openxmlformats.org/officeDocument/2006/relationships/image" Target="../media/image87.jpeg"/><Relationship Id="rId9" Type="http://schemas.openxmlformats.org/officeDocument/2006/relationships/image" Target="../media/image88.jpeg"/><Relationship Id="rId10" Type="http://schemas.openxmlformats.org/officeDocument/2006/relationships/image" Target="../media/image89.jpeg"/><Relationship Id="rId11" Type="http://schemas.openxmlformats.org/officeDocument/2006/relationships/image" Target="../media/image90.jpeg"/><Relationship Id="rId12" Type="http://schemas.openxmlformats.org/officeDocument/2006/relationships/image" Target="../media/image91.jpeg"/><Relationship Id="rId13" Type="http://schemas.openxmlformats.org/officeDocument/2006/relationships/image" Target="../media/image81.jpeg"/></Relationships>

</file>

<file path=ppt/slides/_rels/slide5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92.jpeg"/><Relationship Id="rId4" Type="http://schemas.openxmlformats.org/officeDocument/2006/relationships/image" Target="../media/image93.jpeg"/><Relationship Id="rId5" Type="http://schemas.openxmlformats.org/officeDocument/2006/relationships/image" Target="../media/image94.jpeg"/><Relationship Id="rId6" Type="http://schemas.openxmlformats.org/officeDocument/2006/relationships/image" Target="../media/image95.jpeg"/><Relationship Id="rId7" Type="http://schemas.openxmlformats.org/officeDocument/2006/relationships/image" Target="../media/image96.jpeg"/><Relationship Id="rId8" Type="http://schemas.openxmlformats.org/officeDocument/2006/relationships/image" Target="../media/image97.jpeg"/><Relationship Id="rId9" Type="http://schemas.openxmlformats.org/officeDocument/2006/relationships/image" Target="../media/image98.jpeg"/><Relationship Id="rId10" Type="http://schemas.openxmlformats.org/officeDocument/2006/relationships/image" Target="../media/image99.jpeg"/><Relationship Id="rId11" Type="http://schemas.openxmlformats.org/officeDocument/2006/relationships/image" Target="../media/image100.jpeg"/><Relationship Id="rId12" Type="http://schemas.openxmlformats.org/officeDocument/2006/relationships/image" Target="../media/image101.jpeg"/><Relationship Id="rId13" Type="http://schemas.openxmlformats.org/officeDocument/2006/relationships/image" Target="../media/image81.jpeg"/></Relationships>
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hyperlink" Target="http://kesen.realtimerendering.com" TargetMode="External"/></Relationships>
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/Relationships>
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1024x758_montage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-1"/>
            <a:ext cx="13004801" cy="9753601"/>
          </a:xfrm>
          <a:prstGeom prst="rect">
            <a:avLst/>
          </a:prstGeom>
          <a:ln w="12700">
            <a:miter lim="400000"/>
          </a:ln>
        </p:spPr>
      </p:pic>
      <p:sp>
        <p:nvSpPr>
          <p:cNvPr id="29" name="Shape 29"/>
          <p:cNvSpPr/>
          <p:nvPr>
            <p:ph type="title"/>
          </p:nvPr>
        </p:nvSpPr>
        <p:spPr>
          <a:xfrm>
            <a:off x="1270000" y="1105705"/>
            <a:ext cx="10464800" cy="1980327"/>
          </a:xfrm>
          <a:prstGeom prst="rect">
            <a:avLst/>
          </a:prstGeom>
          <a:solidFill>
            <a:srgbClr val="000000">
              <a:alpha val="50000"/>
            </a:srgbClr>
          </a:solidFill>
        </p:spPr>
        <p:txBody>
          <a:bodyPr anchor="ctr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6400">
                <a:solidFill>
                  <a:srgbClr val="FFFFFF"/>
                </a:solidFill>
              </a:rPr>
              <a:t>Données à grande échelle</a:t>
            </a:r>
          </a:p>
        </p:txBody>
      </p:sp>
      <p:sp>
        <p:nvSpPr>
          <p:cNvPr id="30" name="Shape 30"/>
          <p:cNvSpPr/>
          <p:nvPr>
            <p:ph type="body" idx="1"/>
          </p:nvPr>
        </p:nvSpPr>
        <p:spPr>
          <a:xfrm>
            <a:off x="1270000" y="7397707"/>
            <a:ext cx="10464800" cy="1130301"/>
          </a:xfrm>
          <a:prstGeom prst="rect">
            <a:avLst/>
          </a:prstGeom>
          <a:solidFill>
            <a:srgbClr val="000000">
              <a:alpha val="50000"/>
            </a:srgbClr>
          </a:solidFill>
        </p:spPr>
        <p:txBody>
          <a:bodyPr/>
          <a:lstStyle/>
          <a:p>
            <a:pPr lvl="0">
              <a:defRPr sz="1800"/>
            </a:pPr>
            <a:r>
              <a:rPr sz="3200">
                <a:solidFill>
                  <a:srgbClr val="FFFFFF"/>
                </a:solidFill>
              </a:rPr>
              <a:t>GIF-4105/7105 Photographie Algorithmique</a:t>
            </a:r>
            <a:endParaRPr sz="3200">
              <a:solidFill>
                <a:srgbClr val="FFFFFF"/>
              </a:solidFill>
            </a:endParaRPr>
          </a:p>
          <a:p>
            <a:pPr lvl="0">
              <a:defRPr sz="1800"/>
            </a:pPr>
            <a:r>
              <a:rPr sz="3200">
                <a:solidFill>
                  <a:srgbClr val="FFFFFF"/>
                </a:solidFill>
              </a:rPr>
              <a:t>Jean-François Lalonde</a:t>
            </a:r>
          </a:p>
        </p:txBody>
      </p:sp>
    </p:spTree>
  </p:cSld>
  <p:clrMapOvr>
    <a:masterClrMapping/>
  </p:clrMapOvr>
  <p:transition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Shape 63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6400"/>
              <a:t>Présentations finales: horaire</a:t>
            </a:r>
          </a:p>
        </p:txBody>
      </p:sp>
      <p:sp>
        <p:nvSpPr>
          <p:cNvPr id="64" name="Shape 64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600"/>
              <a:t>Mercredi 30 avril, 10h30 à 12h30, PLT-2542</a:t>
            </a:r>
            <a:endParaRPr sz="3600"/>
          </a:p>
          <a:p>
            <a:pPr lvl="1">
              <a:defRPr sz="1800"/>
            </a:pPr>
            <a:r>
              <a:rPr sz="3200"/>
              <a:t>ordre des présentations aléatoire</a:t>
            </a:r>
            <a:endParaRPr sz="3200"/>
          </a:p>
          <a:p>
            <a:pPr lvl="0">
              <a:defRPr sz="1800"/>
            </a:pPr>
            <a:r>
              <a:rPr sz="3600"/>
              <a:t>Date limite pour vos résultats (sur pixel): 29 avril, 23h59</a:t>
            </a:r>
            <a:endParaRPr sz="3600"/>
          </a:p>
          <a:p>
            <a:pPr lvl="1">
              <a:defRPr sz="1800"/>
            </a:pPr>
            <a:r>
              <a:rPr sz="3200"/>
              <a:t>Aucun jour de retard accordé!</a:t>
            </a:r>
          </a:p>
        </p:txBody>
      </p:sp>
    </p:spTree>
  </p:cSld>
  <p:clrMapOvr>
    <a:masterClrMapping/>
  </p:clrMapOvr>
  <p:transition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hape 66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6400"/>
              <a:t>Évaluation du cours</a:t>
            </a:r>
          </a:p>
        </p:txBody>
      </p:sp>
      <p:sp>
        <p:nvSpPr>
          <p:cNvPr id="67" name="Shape 67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600"/>
              <a:t>Avertissez-moi à 11h00</a:t>
            </a:r>
            <a:endParaRPr sz="3600"/>
          </a:p>
          <a:p>
            <a:pPr lvl="0">
              <a:defRPr sz="1800"/>
            </a:pPr>
            <a:r>
              <a:rPr sz="3600"/>
              <a:t>Soyez honnêtes!</a:t>
            </a:r>
            <a:endParaRPr sz="3600"/>
          </a:p>
          <a:p>
            <a:pPr lvl="1">
              <a:defRPr sz="1800"/>
            </a:pPr>
            <a:r>
              <a:rPr sz="3200"/>
              <a:t>Tout à fait confidentiel, je ne verrai pas vos réponses individuelles</a:t>
            </a:r>
            <a:endParaRPr sz="3200"/>
          </a:p>
          <a:p>
            <a:pPr lvl="0">
              <a:defRPr sz="1800"/>
            </a:pPr>
            <a:r>
              <a:rPr sz="3600"/>
              <a:t>Un(e) volontaire? </a:t>
            </a:r>
            <a:endParaRPr sz="3600"/>
          </a:p>
          <a:p>
            <a:pPr lvl="1">
              <a:defRPr sz="1800"/>
            </a:pPr>
            <a:r>
              <a:rPr sz="3200"/>
              <a:t>récupérer les questionnaires, et les apporter au PLT-1300</a:t>
            </a:r>
          </a:p>
        </p:txBody>
      </p:sp>
    </p:spTree>
  </p:cSld>
  <p:clrMapOvr>
    <a:masterClrMapping/>
  </p:clrMapOvr>
  <p:transition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output-crop.mov"/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713457" y="1840854"/>
            <a:ext cx="11559823" cy="6502401"/>
          </a:xfrm>
          <a:prstGeom prst="rect">
            <a:avLst/>
          </a:prstGeom>
        </p:spPr>
      </p:pic>
      <p:sp>
        <p:nvSpPr>
          <p:cNvPr id="70" name="Shape 70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6400"/>
              <a:t>L’art de Cassandra Jones</a:t>
            </a:r>
          </a:p>
        </p:txBody>
      </p:sp>
      <p:sp>
        <p:nvSpPr>
          <p:cNvPr id="71" name="Shape 71"/>
          <p:cNvSpPr/>
          <p:nvPr/>
        </p:nvSpPr>
        <p:spPr>
          <a:xfrm>
            <a:off x="857955" y="8585645"/>
            <a:ext cx="11270828" cy="5477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>
                <a:hlinkClick r:id="rId5" invalidUrl="" action="" tgtFrame="" tooltip="" history="1" highlightClick="0" endSnd="0"/>
              </a:defRPr>
            </a:lvl1pPr>
          </a:lstStyle>
          <a:p>
            <a:pPr lvl="0">
              <a:defRPr sz="1800"/>
            </a:pPr>
            <a:r>
              <a:rPr sz="3000">
                <a:hlinkClick r:id="rId5" invalidUrl="" action="" tgtFrame="" tooltip="" history="1" highlightClick="0" endSnd="0"/>
              </a:rPr>
              <a:t>http://www.youtube.com/watch?v=5H7WrIBrDRg</a:t>
            </a:r>
          </a:p>
        </p:txBody>
      </p:sp>
    </p:spTree>
  </p:cSld>
  <p:clrMapOvr>
    <a:masterClrMapping/>
  </p:clrMapOvr>
  <p:transition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afterEffect" presetClass="mediacall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4501" fill="hold"/>
                                        <p:tgtEl>
                                          <p:spTgt spid="6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69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Shape 73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6400"/>
              <a:t>Problèmes</a:t>
            </a:r>
          </a:p>
        </p:txBody>
      </p:sp>
      <p:sp>
        <p:nvSpPr>
          <p:cNvPr id="74" name="Shape 74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600"/>
              <a:t>Quel genre de photos y a-t-il sur Internet?</a:t>
            </a:r>
            <a:endParaRPr sz="3600"/>
          </a:p>
          <a:p>
            <a:pPr lvl="0">
              <a:defRPr sz="1800"/>
            </a:pPr>
            <a:r>
              <a:rPr sz="3600"/>
              <a:t>Comment pouvons-nous y avoir accès?</a:t>
            </a:r>
            <a:endParaRPr sz="3600"/>
          </a:p>
          <a:p>
            <a:pPr lvl="0">
              <a:defRPr sz="1800"/>
            </a:pPr>
            <a:r>
              <a:rPr sz="3600"/>
              <a:t>Qu’est-ce qu’on peut en faire?</a:t>
            </a:r>
          </a:p>
        </p:txBody>
      </p:sp>
    </p:spTree>
  </p:cSld>
  <p:clrMapOvr>
    <a:masterClrMapping/>
  </p:clrMapOvr>
  <p:transition spd="fast" advClick="1">
    <p:dissolv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Shape 76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6400"/>
              <a:t>Photos spécifiques</a:t>
            </a:r>
          </a:p>
        </p:txBody>
      </p:sp>
      <p:pic>
        <p:nvPicPr>
          <p:cNvPr id="77" name="image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761066" y="1801706"/>
            <a:ext cx="9482668" cy="328732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94" name="Group 94"/>
          <p:cNvGrpSpPr/>
          <p:nvPr/>
        </p:nvGrpSpPr>
        <p:grpSpPr>
          <a:xfrm>
            <a:off x="975359" y="6177280"/>
            <a:ext cx="10728962" cy="2709334"/>
            <a:chOff x="0" y="0"/>
            <a:chExt cx="10728960" cy="2709333"/>
          </a:xfrm>
        </p:grpSpPr>
        <p:pic>
          <p:nvPicPr>
            <p:cNvPr id="78" name="image.jp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1267200" cy="131096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9" name="image.jpg"/>
            <p:cNvPicPr/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1351680" y="0"/>
              <a:ext cx="1264356" cy="131854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0" name="image.jpg"/>
            <p:cNvPicPr/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4055040" y="0"/>
              <a:ext cx="1267201" cy="131096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1" name="image.jpg"/>
            <p:cNvPicPr/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4055040" y="1398365"/>
              <a:ext cx="1267201" cy="131096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2" name="image.jpg"/>
            <p:cNvPicPr/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2703360" y="1398365"/>
              <a:ext cx="1267201" cy="131096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3" name="image.jpg"/>
            <p:cNvPicPr/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1351680" y="1398365"/>
              <a:ext cx="1267201" cy="131096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4" name="image.jpg"/>
            <p:cNvPicPr/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5406720" y="1398365"/>
              <a:ext cx="1267201" cy="131096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5" name="image.jpg"/>
            <p:cNvPicPr/>
            <p:nvPr/>
          </p:nvPicPr>
          <p:blipFill>
            <a:blip r:embed="rId11">
              <a:extLst/>
            </a:blip>
            <a:stretch>
              <a:fillRect/>
            </a:stretch>
          </p:blipFill>
          <p:spPr>
            <a:xfrm>
              <a:off x="6758399" y="1398365"/>
              <a:ext cx="1267201" cy="131096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6" name="image.jpg"/>
            <p:cNvPicPr/>
            <p:nvPr/>
          </p:nvPicPr>
          <p:blipFill>
            <a:blip r:embed="rId12">
              <a:extLst/>
            </a:blip>
            <a:stretch>
              <a:fillRect/>
            </a:stretch>
          </p:blipFill>
          <p:spPr>
            <a:xfrm>
              <a:off x="5406720" y="0"/>
              <a:ext cx="1264356" cy="131854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7" name="image.jpg"/>
            <p:cNvPicPr/>
            <p:nvPr/>
          </p:nvPicPr>
          <p:blipFill>
            <a:blip r:embed="rId13">
              <a:extLst/>
            </a:blip>
            <a:stretch>
              <a:fillRect/>
            </a:stretch>
          </p:blipFill>
          <p:spPr>
            <a:xfrm>
              <a:off x="8110080" y="1398365"/>
              <a:ext cx="1267201" cy="131096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8" name="image.jpg"/>
            <p:cNvPicPr/>
            <p:nvPr/>
          </p:nvPicPr>
          <p:blipFill>
            <a:blip r:embed="rId14">
              <a:extLst/>
            </a:blip>
            <a:stretch>
              <a:fillRect/>
            </a:stretch>
          </p:blipFill>
          <p:spPr>
            <a:xfrm>
              <a:off x="0" y="1398365"/>
              <a:ext cx="1267200" cy="131096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9" name="image.jpg"/>
            <p:cNvPicPr/>
            <p:nvPr/>
          </p:nvPicPr>
          <p:blipFill>
            <a:blip r:embed="rId15">
              <a:extLst/>
            </a:blip>
            <a:stretch>
              <a:fillRect/>
            </a:stretch>
          </p:blipFill>
          <p:spPr>
            <a:xfrm>
              <a:off x="9461760" y="1398365"/>
              <a:ext cx="1267201" cy="131096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0" name="image.jpg"/>
            <p:cNvPicPr/>
            <p:nvPr/>
          </p:nvPicPr>
          <p:blipFill>
            <a:blip r:embed="rId16">
              <a:extLst/>
            </a:blip>
            <a:stretch>
              <a:fillRect/>
            </a:stretch>
          </p:blipFill>
          <p:spPr>
            <a:xfrm>
              <a:off x="9461760" y="0"/>
              <a:ext cx="1264356" cy="131854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1" name="image.jpg"/>
            <p:cNvPicPr/>
            <p:nvPr/>
          </p:nvPicPr>
          <p:blipFill>
            <a:blip r:embed="rId17">
              <a:extLst/>
            </a:blip>
            <a:stretch>
              <a:fillRect/>
            </a:stretch>
          </p:blipFill>
          <p:spPr>
            <a:xfrm>
              <a:off x="2703360" y="0"/>
              <a:ext cx="1264356" cy="131854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2" name="image.jpg"/>
            <p:cNvPicPr/>
            <p:nvPr/>
          </p:nvPicPr>
          <p:blipFill>
            <a:blip r:embed="rId18">
              <a:extLst/>
            </a:blip>
            <a:stretch>
              <a:fillRect/>
            </a:stretch>
          </p:blipFill>
          <p:spPr>
            <a:xfrm>
              <a:off x="8110080" y="0"/>
              <a:ext cx="1264356" cy="131854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3" name="image.jpg"/>
            <p:cNvPicPr/>
            <p:nvPr/>
          </p:nvPicPr>
          <p:blipFill>
            <a:blip r:embed="rId19">
              <a:extLst/>
            </a:blip>
            <a:stretch>
              <a:fillRect/>
            </a:stretch>
          </p:blipFill>
          <p:spPr>
            <a:xfrm>
              <a:off x="6758399" y="0"/>
              <a:ext cx="1264357" cy="131854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95" name="Shape 95"/>
          <p:cNvSpPr/>
          <p:nvPr/>
        </p:nvSpPr>
        <p:spPr>
          <a:xfrm>
            <a:off x="5754966" y="5063045"/>
            <a:ext cx="5671539" cy="4876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2248" tIns="72248" rIns="72248" bIns="72248">
            <a:spAutoFit/>
          </a:bodyPr>
          <a:lstStyle>
            <a:lvl1pPr marL="40639" marR="40639" algn="r" defTabSz="914400">
              <a:buClr>
                <a:srgbClr val="000000"/>
              </a:buClr>
              <a:buFont typeface="Myriad Pro"/>
              <a:defRPr sz="2400">
                <a:uFill>
                  <a:solidFill/>
                </a:uFill>
                <a:latin typeface="Myriad Pro"/>
                <a:ea typeface="Myriad Pro"/>
                <a:cs typeface="Myriad Pro"/>
                <a:sym typeface="Myriad Pro"/>
              </a:defRPr>
            </a:lvl1pPr>
          </a:lstStyle>
          <a:p>
            <a:pPr lvl="0">
              <a:defRPr sz="1800">
                <a:uFillTx/>
              </a:defRPr>
            </a:pPr>
            <a:r>
              <a:rPr sz="2400">
                <a:uFill>
                  <a:solidFill/>
                </a:uFill>
              </a:rPr>
              <a:t>Photos du Colisée (Snavely et al.)</a:t>
            </a:r>
          </a:p>
        </p:txBody>
      </p:sp>
      <p:sp>
        <p:nvSpPr>
          <p:cNvPr id="96" name="Shape 96"/>
          <p:cNvSpPr/>
          <p:nvPr/>
        </p:nvSpPr>
        <p:spPr>
          <a:xfrm>
            <a:off x="7775786" y="9015306"/>
            <a:ext cx="3919504" cy="4876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2248" tIns="72248" rIns="72248" bIns="72248">
            <a:spAutoFit/>
          </a:bodyPr>
          <a:lstStyle>
            <a:lvl1pPr marL="40639" marR="40639" algn="r" defTabSz="914400">
              <a:buClr>
                <a:srgbClr val="000000"/>
              </a:buClr>
              <a:buFont typeface="Myriad Pro"/>
              <a:defRPr sz="2400">
                <a:uFill>
                  <a:solidFill/>
                </a:uFill>
                <a:latin typeface="Myriad Pro"/>
                <a:ea typeface="Myriad Pro"/>
                <a:cs typeface="Myriad Pro"/>
                <a:sym typeface="Myriad Pro"/>
              </a:defRPr>
            </a:lvl1pPr>
          </a:lstStyle>
          <a:p>
            <a:pPr lvl="0">
              <a:defRPr sz="1800">
                <a:uFillTx/>
              </a:defRPr>
            </a:pPr>
            <a:r>
              <a:rPr sz="2400">
                <a:uFill>
                  <a:solidFill/>
                </a:uFill>
              </a:rPr>
              <a:t>Portraits de Bill Clinton</a:t>
            </a:r>
          </a:p>
        </p:txBody>
      </p:sp>
    </p:spTree>
  </p:cSld>
  <p:clrMapOvr>
    <a:masterClrMapping/>
  </p:clrMapOvr>
  <p:transition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hape 100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473201">
              <a:defRPr sz="5184"/>
            </a:lvl1pPr>
          </a:lstStyle>
          <a:p>
            <a:pPr lvl="0">
              <a:defRPr sz="1800"/>
            </a:pPr>
            <a:r>
              <a:rPr sz="5184"/>
              <a:t>La plupart des photos sont “génériques”</a:t>
            </a:r>
          </a:p>
        </p:txBody>
      </p:sp>
      <p:pic>
        <p:nvPicPr>
          <p:cNvPr id="101" name="diverse_scenes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2903" y="1427422"/>
            <a:ext cx="12578994" cy="814795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fast" advClick="1">
    <p:dissolv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Shape 103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6400"/>
              <a:t>Données génériques</a:t>
            </a:r>
          </a:p>
        </p:txBody>
      </p:sp>
      <p:pic>
        <p:nvPicPr>
          <p:cNvPr id="104" name="image.jpg"/>
          <p:cNvPicPr/>
          <p:nvPr/>
        </p:nvPicPr>
        <p:blipFill>
          <a:blip r:embed="rId2">
            <a:extLst/>
          </a:blip>
          <a:srcRect l="453" t="25113" r="44174" b="0"/>
          <a:stretch>
            <a:fillRect/>
          </a:stretch>
        </p:blipFill>
        <p:spPr>
          <a:xfrm>
            <a:off x="8886613" y="6132124"/>
            <a:ext cx="2280357" cy="296223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88900" dist="63500" dir="3000029">
              <a:srgbClr val="F1F0E7">
                <a:alpha val="50000"/>
              </a:srgbClr>
            </a:outerShdw>
          </a:effectLst>
        </p:spPr>
      </p:pic>
      <p:pic>
        <p:nvPicPr>
          <p:cNvPr id="105" name="image.jpg"/>
          <p:cNvPicPr/>
          <p:nvPr/>
        </p:nvPicPr>
        <p:blipFill>
          <a:blip r:embed="rId2">
            <a:extLst/>
          </a:blip>
          <a:srcRect l="49942" t="24772" r="0" b="625"/>
          <a:stretch>
            <a:fillRect/>
          </a:stretch>
        </p:blipFill>
        <p:spPr>
          <a:xfrm>
            <a:off x="10839591" y="6123093"/>
            <a:ext cx="2061469" cy="2964463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88900" dist="63500" dir="3000029">
              <a:srgbClr val="F1F0E7">
                <a:alpha val="50000"/>
              </a:srgbClr>
            </a:outerShdw>
          </a:effectLst>
        </p:spPr>
      </p:pic>
      <p:grpSp>
        <p:nvGrpSpPr>
          <p:cNvPr id="130" name="Group 130"/>
          <p:cNvGrpSpPr/>
          <p:nvPr/>
        </p:nvGrpSpPr>
        <p:grpSpPr>
          <a:xfrm>
            <a:off x="277706" y="6177280"/>
            <a:ext cx="7958668" cy="2903503"/>
            <a:chOff x="0" y="0"/>
            <a:chExt cx="7958666" cy="2903502"/>
          </a:xfrm>
        </p:grpSpPr>
        <p:pic>
          <p:nvPicPr>
            <p:cNvPr id="106" name="11569713_d7639bd410_o_face1.jpg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3018648" y="1977813"/>
              <a:ext cx="903113" cy="90311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7" name="11917256_d4abbcb45b_o_face12.jp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2011680" y="1977813"/>
              <a:ext cx="909885" cy="90988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8" name="13359771_007b0bb0b3_o_face0.jpg"/>
            <p:cNvPicPr/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1004711" y="1977813"/>
              <a:ext cx="909885" cy="90988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9" name="13491883_1a208c9ce7_o_face0.jpg"/>
            <p:cNvPicPr/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0" y="1977813"/>
              <a:ext cx="909885" cy="90988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0" name="13636337_27a10243cc_o_face1.jpg"/>
            <p:cNvPicPr/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3018648" y="988906"/>
              <a:ext cx="909886" cy="90988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1" name="20020463_933bbc4ff1_o_face0.jpg"/>
            <p:cNvPicPr/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2011680" y="988906"/>
              <a:ext cx="903112" cy="90311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2" name="20403228_dd6f290d21_o_face3.jpg"/>
            <p:cNvPicPr/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1004711" y="988906"/>
              <a:ext cx="903112" cy="90311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3" name="20812243_0348cfd4dc_face1.jpg"/>
            <p:cNvPicPr/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0" y="988906"/>
              <a:ext cx="903112" cy="90311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4" name="21721813_1fd3df1b01_o_face0.jpg"/>
            <p:cNvPicPr/>
            <p:nvPr/>
          </p:nvPicPr>
          <p:blipFill>
            <a:blip r:embed="rId11">
              <a:extLst/>
            </a:blip>
            <a:stretch>
              <a:fillRect/>
            </a:stretch>
          </p:blipFill>
          <p:spPr>
            <a:xfrm>
              <a:off x="3018648" y="0"/>
              <a:ext cx="909886" cy="90988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5" name="21795814_85dcc2c489_o_face1.jpg"/>
            <p:cNvPicPr/>
            <p:nvPr/>
          </p:nvPicPr>
          <p:blipFill>
            <a:blip r:embed="rId12">
              <a:extLst/>
            </a:blip>
            <a:stretch>
              <a:fillRect/>
            </a:stretch>
          </p:blipFill>
          <p:spPr>
            <a:xfrm>
              <a:off x="2011680" y="2257"/>
              <a:ext cx="909885" cy="90988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6" name="21880476_b5b039ea82_o_face0.jpg"/>
            <p:cNvPicPr/>
            <p:nvPr/>
          </p:nvPicPr>
          <p:blipFill>
            <a:blip r:embed="rId13">
              <a:extLst/>
            </a:blip>
            <a:stretch>
              <a:fillRect/>
            </a:stretch>
          </p:blipFill>
          <p:spPr>
            <a:xfrm>
              <a:off x="1004711" y="2257"/>
              <a:ext cx="909885" cy="90988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7" name="29332010_b92e984432_o_face1.jpg"/>
            <p:cNvPicPr/>
            <p:nvPr/>
          </p:nvPicPr>
          <p:blipFill>
            <a:blip r:embed="rId14">
              <a:extLst/>
            </a:blip>
            <a:stretch>
              <a:fillRect/>
            </a:stretch>
          </p:blipFill>
          <p:spPr>
            <a:xfrm>
              <a:off x="0" y="2257"/>
              <a:ext cx="909885" cy="90988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8" name="29389739_e7e9eb3ef0_o_face1.jpg"/>
            <p:cNvPicPr/>
            <p:nvPr/>
          </p:nvPicPr>
          <p:blipFill>
            <a:blip r:embed="rId15">
              <a:extLst/>
            </a:blip>
            <a:stretch>
              <a:fillRect/>
            </a:stretch>
          </p:blipFill>
          <p:spPr>
            <a:xfrm>
              <a:off x="7048782" y="1993617"/>
              <a:ext cx="909885" cy="90988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9" name="29905064_113d905bcb_o_face1.jpg"/>
            <p:cNvPicPr/>
            <p:nvPr/>
          </p:nvPicPr>
          <p:blipFill>
            <a:blip r:embed="rId16">
              <a:extLst/>
            </a:blip>
            <a:stretch>
              <a:fillRect/>
            </a:stretch>
          </p:blipFill>
          <p:spPr>
            <a:xfrm>
              <a:off x="6041813" y="1984586"/>
              <a:ext cx="903112" cy="90311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0" name="29952872_0fddf76dfd_o_face2.jpg"/>
            <p:cNvPicPr/>
            <p:nvPr/>
          </p:nvPicPr>
          <p:blipFill>
            <a:blip r:embed="rId17">
              <a:extLst/>
            </a:blip>
            <a:stretch>
              <a:fillRect/>
            </a:stretch>
          </p:blipFill>
          <p:spPr>
            <a:xfrm>
              <a:off x="5034844" y="1984586"/>
              <a:ext cx="909886" cy="90988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1" name="37438953_d3715f04a1_o_face4.jpg"/>
            <p:cNvPicPr/>
            <p:nvPr/>
          </p:nvPicPr>
          <p:blipFill>
            <a:blip r:embed="rId18">
              <a:extLst/>
            </a:blip>
            <a:stretch>
              <a:fillRect/>
            </a:stretch>
          </p:blipFill>
          <p:spPr>
            <a:xfrm>
              <a:off x="4030133" y="1984586"/>
              <a:ext cx="909885" cy="90988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2" name="47527070_8a0bfe2d57_o_face1.jpg"/>
            <p:cNvPicPr/>
            <p:nvPr/>
          </p:nvPicPr>
          <p:blipFill>
            <a:blip r:embed="rId19">
              <a:extLst/>
            </a:blip>
            <a:stretch>
              <a:fillRect/>
            </a:stretch>
          </p:blipFill>
          <p:spPr>
            <a:xfrm>
              <a:off x="7048782" y="986648"/>
              <a:ext cx="909885" cy="90988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3" name="49246577_78c88da3d7_o_face0.jpg"/>
            <p:cNvPicPr/>
            <p:nvPr/>
          </p:nvPicPr>
          <p:blipFill>
            <a:blip r:embed="rId20">
              <a:extLst/>
            </a:blip>
            <a:stretch>
              <a:fillRect/>
            </a:stretch>
          </p:blipFill>
          <p:spPr>
            <a:xfrm>
              <a:off x="6041813" y="995680"/>
              <a:ext cx="903112" cy="90311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4" name="75176895_1650a26ad1_o_face1.jpg"/>
            <p:cNvPicPr/>
            <p:nvPr/>
          </p:nvPicPr>
          <p:blipFill>
            <a:blip r:embed="rId21">
              <a:extLst/>
            </a:blip>
            <a:stretch>
              <a:fillRect/>
            </a:stretch>
          </p:blipFill>
          <p:spPr>
            <a:xfrm>
              <a:off x="5034844" y="995680"/>
              <a:ext cx="909886" cy="90988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5" name="83280843_9d20d503cf_o_face0.jpg"/>
            <p:cNvPicPr/>
            <p:nvPr/>
          </p:nvPicPr>
          <p:blipFill>
            <a:blip r:embed="rId22">
              <a:extLst/>
            </a:blip>
            <a:stretch>
              <a:fillRect/>
            </a:stretch>
          </p:blipFill>
          <p:spPr>
            <a:xfrm>
              <a:off x="4030133" y="995680"/>
              <a:ext cx="909885" cy="90988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6" name="84283076_705826bb9f_o_face2.jpg"/>
            <p:cNvPicPr/>
            <p:nvPr/>
          </p:nvPicPr>
          <p:blipFill>
            <a:blip r:embed="rId23">
              <a:extLst/>
            </a:blip>
            <a:stretch>
              <a:fillRect/>
            </a:stretch>
          </p:blipFill>
          <p:spPr>
            <a:xfrm>
              <a:off x="4030133" y="9031"/>
              <a:ext cx="909885" cy="90988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7" name="88990825_f06ed399d1_o_face0.jpg"/>
            <p:cNvPicPr/>
            <p:nvPr/>
          </p:nvPicPr>
          <p:blipFill>
            <a:blip r:embed="rId24">
              <a:extLst/>
            </a:blip>
            <a:stretch>
              <a:fillRect/>
            </a:stretch>
          </p:blipFill>
          <p:spPr>
            <a:xfrm>
              <a:off x="5034844" y="9031"/>
              <a:ext cx="909886" cy="90988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8" name="95393752_3840aa7211_o_face0.jpg"/>
            <p:cNvPicPr/>
            <p:nvPr/>
          </p:nvPicPr>
          <p:blipFill>
            <a:blip r:embed="rId25">
              <a:extLst/>
            </a:blip>
            <a:stretch>
              <a:fillRect/>
            </a:stretch>
          </p:blipFill>
          <p:spPr>
            <a:xfrm>
              <a:off x="6041813" y="9031"/>
              <a:ext cx="909885" cy="90988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9" name="95846615_355252eecf_o_face0.jpg"/>
            <p:cNvPicPr/>
            <p:nvPr/>
          </p:nvPicPr>
          <p:blipFill>
            <a:blip r:embed="rId26">
              <a:extLst/>
            </a:blip>
            <a:stretch>
              <a:fillRect/>
            </a:stretch>
          </p:blipFill>
          <p:spPr>
            <a:xfrm>
              <a:off x="7048782" y="9031"/>
              <a:ext cx="909885" cy="90988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31" name="Shape 131"/>
          <p:cNvSpPr/>
          <p:nvPr/>
        </p:nvSpPr>
        <p:spPr>
          <a:xfrm>
            <a:off x="8994986" y="9123680"/>
            <a:ext cx="1800442" cy="4876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2248" tIns="72248" rIns="72248" bIns="72248">
            <a:spAutoFit/>
          </a:bodyPr>
          <a:lstStyle>
            <a:lvl1pPr marL="40639" marR="40639" algn="l" defTabSz="914400">
              <a:buClr>
                <a:srgbClr val="000000"/>
              </a:buClr>
              <a:buFont typeface="Myriad Pro"/>
              <a:defRPr sz="2400">
                <a:uFill>
                  <a:solidFill/>
                </a:uFill>
                <a:latin typeface="Myriad Pro"/>
                <a:ea typeface="Myriad Pro"/>
                <a:cs typeface="Myriad Pro"/>
                <a:sym typeface="Myriad Pro"/>
              </a:defRPr>
            </a:lvl1pPr>
          </a:lstStyle>
          <a:p>
            <a:pPr lvl="0">
              <a:defRPr sz="1800">
                <a:uFillTx/>
              </a:defRPr>
            </a:pPr>
            <a:r>
              <a:rPr sz="2400">
                <a:uFill>
                  <a:solidFill/>
                </a:uFill>
              </a:rPr>
              <a:t>personnes</a:t>
            </a:r>
          </a:p>
        </p:txBody>
      </p:sp>
      <p:sp>
        <p:nvSpPr>
          <p:cNvPr id="132" name="Shape 132"/>
          <p:cNvSpPr/>
          <p:nvPr/>
        </p:nvSpPr>
        <p:spPr>
          <a:xfrm>
            <a:off x="108373" y="9123680"/>
            <a:ext cx="1127174" cy="4876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2248" tIns="72248" rIns="72248" bIns="72248">
            <a:spAutoFit/>
          </a:bodyPr>
          <a:lstStyle>
            <a:lvl1pPr marL="40639" marR="40639" algn="l" defTabSz="914400">
              <a:buClr>
                <a:srgbClr val="000000"/>
              </a:buClr>
              <a:buFont typeface="Myriad Pro"/>
              <a:defRPr sz="2400">
                <a:uFill>
                  <a:solidFill/>
                </a:uFill>
                <a:latin typeface="Myriad Pro"/>
                <a:ea typeface="Myriad Pro"/>
                <a:cs typeface="Myriad Pro"/>
                <a:sym typeface="Myriad Pro"/>
              </a:defRPr>
            </a:lvl1pPr>
          </a:lstStyle>
          <a:p>
            <a:pPr lvl="0">
              <a:defRPr sz="1800">
                <a:uFillTx/>
              </a:defRPr>
            </a:pPr>
            <a:r>
              <a:rPr sz="2400">
                <a:uFill>
                  <a:solidFill/>
                </a:uFill>
              </a:rPr>
              <a:t>visages</a:t>
            </a:r>
          </a:p>
        </p:txBody>
      </p:sp>
      <p:sp>
        <p:nvSpPr>
          <p:cNvPr id="133" name="Shape 133"/>
          <p:cNvSpPr/>
          <p:nvPr/>
        </p:nvSpPr>
        <p:spPr>
          <a:xfrm>
            <a:off x="108373" y="5310293"/>
            <a:ext cx="1969504" cy="4876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2248" tIns="72248" rIns="72248" bIns="72248">
            <a:spAutoFit/>
          </a:bodyPr>
          <a:lstStyle>
            <a:lvl1pPr marL="40639" marR="40639" algn="l" defTabSz="914400">
              <a:buClr>
                <a:srgbClr val="000000"/>
              </a:buClr>
              <a:buFont typeface="Myriad Pro"/>
              <a:defRPr sz="2400">
                <a:uFill>
                  <a:solidFill/>
                </a:uFill>
                <a:latin typeface="Myriad Pro"/>
                <a:ea typeface="Myriad Pro"/>
                <a:cs typeface="Myriad Pro"/>
                <a:sym typeface="Myriad Pro"/>
              </a:defRPr>
            </a:lvl1pPr>
          </a:lstStyle>
          <a:p>
            <a:pPr lvl="0">
              <a:defRPr sz="1800">
                <a:uFillTx/>
              </a:defRPr>
            </a:pPr>
            <a:r>
              <a:rPr sz="2400">
                <a:uFill>
                  <a:solidFill/>
                </a:uFill>
              </a:rPr>
              <a:t>rues</a:t>
            </a:r>
          </a:p>
        </p:txBody>
      </p:sp>
      <p:pic>
        <p:nvPicPr>
          <p:cNvPr id="134" name="image.tiff"/>
          <p:cNvPicPr/>
          <p:nvPr/>
        </p:nvPicPr>
        <p:blipFill>
          <a:blip r:embed="rId27">
            <a:extLst/>
          </a:blip>
          <a:stretch>
            <a:fillRect/>
          </a:stretch>
        </p:blipFill>
        <p:spPr>
          <a:xfrm>
            <a:off x="103857" y="1517226"/>
            <a:ext cx="6827521" cy="3756943"/>
          </a:xfrm>
          <a:prstGeom prst="rect">
            <a:avLst/>
          </a:prstGeom>
          <a:ln w="12700">
            <a:miter lim="400000"/>
          </a:ln>
        </p:spPr>
      </p:pic>
      <p:pic>
        <p:nvPicPr>
          <p:cNvPr id="135" name="0196_Tokyo_00070_439717934_.jpg"/>
          <p:cNvPicPr/>
          <p:nvPr/>
        </p:nvPicPr>
        <p:blipFill>
          <a:blip r:embed="rId28">
            <a:extLst/>
          </a:blip>
          <a:stretch>
            <a:fillRect/>
          </a:stretch>
        </p:blipFill>
        <p:spPr>
          <a:xfrm>
            <a:off x="7477760" y="1542062"/>
            <a:ext cx="5418667" cy="3756943"/>
          </a:xfrm>
          <a:prstGeom prst="rect">
            <a:avLst/>
          </a:prstGeom>
          <a:ln w="12700">
            <a:miter lim="400000"/>
          </a:ln>
        </p:spPr>
      </p:pic>
      <p:sp>
        <p:nvSpPr>
          <p:cNvPr id="136" name="Shape 136"/>
          <p:cNvSpPr/>
          <p:nvPr/>
        </p:nvSpPr>
        <p:spPr>
          <a:xfrm>
            <a:off x="7369386" y="5310293"/>
            <a:ext cx="1792314" cy="4876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2248" tIns="72248" rIns="72248" bIns="72248">
            <a:spAutoFit/>
          </a:bodyPr>
          <a:lstStyle>
            <a:lvl1pPr marL="40639" marR="40639" algn="l" defTabSz="914400">
              <a:buClr>
                <a:srgbClr val="000000"/>
              </a:buClr>
              <a:buFont typeface="Myriad Pro"/>
              <a:defRPr sz="2400">
                <a:uFill>
                  <a:solidFill/>
                </a:uFill>
                <a:latin typeface="Myriad Pro"/>
                <a:ea typeface="Myriad Pro"/>
                <a:cs typeface="Myriad Pro"/>
                <a:sym typeface="Myriad Pro"/>
              </a:defRPr>
            </a:lvl1pPr>
          </a:lstStyle>
          <a:p>
            <a:pPr lvl="0">
              <a:defRPr sz="1800">
                <a:uFillTx/>
              </a:defRPr>
            </a:pPr>
            <a:r>
              <a:rPr sz="2400">
                <a:uFill>
                  <a:solidFill/>
                </a:uFill>
              </a:rPr>
              <a:t>nourriture</a:t>
            </a:r>
          </a:p>
        </p:txBody>
      </p:sp>
    </p:spTree>
  </p:cSld>
  <p:clrMapOvr>
    <a:masterClrMapping/>
  </p:clrMapOvr>
  <p:transition spd="fast" advClick="1">
    <p:dissolve/>
  </p:transition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nodeType="afterEffect" presetClass="entr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nodeType="clickEffect" presetClass="entr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nodeType="afterEffect" presetClass="entr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nodeType="afterEffect" presetClass="entr" presetSubtype="0" presetID="1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nodeType="afterEffect" presetClass="entr" presetSubtype="0" presetID="1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nodeType="afterEffect" presetClass="entr" presetSubtype="0" presetID="1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35" grpId="1"/>
      <p:bldP build="whole" bldLvl="1" animBg="1" rev="0" advAuto="0" spid="132" grpId="4"/>
      <p:bldP build="whole" bldLvl="1" animBg="1" rev="0" advAuto="0" spid="105" grpId="7"/>
      <p:bldP build="whole" bldLvl="1" animBg="1" rev="0" advAuto="0" spid="104" grpId="5"/>
      <p:bldP build="whole" bldLvl="1" animBg="1" rev="0" advAuto="0" spid="131" grpId="6"/>
      <p:bldP build="whole" bldLvl="1" animBg="1" rev="0" advAuto="0" spid="130" grpId="3"/>
      <p:bldP build="whole" bldLvl="1" animBg="1" rev="0" advAuto="0" spid="136" grpId="2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Shape 138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60831">
              <a:defRPr sz="6144"/>
            </a:lvl1pPr>
          </a:lstStyle>
          <a:p>
            <a:pPr lvl="0">
              <a:defRPr sz="1800"/>
            </a:pPr>
            <a:r>
              <a:rPr sz="6144"/>
              <a:t>Les sources d’images sur Internet</a:t>
            </a:r>
          </a:p>
        </p:txBody>
      </p:sp>
      <p:sp>
        <p:nvSpPr>
          <p:cNvPr id="139" name="Shape 139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 marL="368934" indent="-368934" defTabSz="484886">
              <a:spcBef>
                <a:spcPts val="3400"/>
              </a:spcBef>
              <a:defRPr sz="1800"/>
            </a:pPr>
            <a:r>
              <a:rPr sz="2988"/>
              <a:t>Engins de recherche</a:t>
            </a:r>
            <a:endParaRPr sz="2988"/>
          </a:p>
          <a:p>
            <a:pPr lvl="1" marL="676380" indent="-307445" defTabSz="484886">
              <a:spcBef>
                <a:spcPts val="3400"/>
              </a:spcBef>
              <a:defRPr sz="1800"/>
            </a:pPr>
            <a:r>
              <a:rPr sz="2656"/>
              <a:t>Google, Bing, Yahoo</a:t>
            </a:r>
            <a:endParaRPr sz="2656"/>
          </a:p>
          <a:p>
            <a:pPr lvl="0" marL="368934" indent="-368934" defTabSz="484886">
              <a:spcBef>
                <a:spcPts val="3400"/>
              </a:spcBef>
              <a:defRPr sz="1800"/>
            </a:pPr>
            <a:r>
              <a:rPr sz="2988"/>
              <a:t>Réseaux sociaux</a:t>
            </a:r>
            <a:endParaRPr sz="2988"/>
          </a:p>
          <a:p>
            <a:pPr lvl="1" marL="676380" indent="-307445" defTabSz="484886">
              <a:spcBef>
                <a:spcPts val="3400"/>
              </a:spcBef>
              <a:defRPr sz="1800"/>
            </a:pPr>
            <a:r>
              <a:rPr sz="2656"/>
              <a:t>Facebook, Google+, Twitter, Instagram</a:t>
            </a:r>
            <a:endParaRPr sz="2656"/>
          </a:p>
          <a:p>
            <a:pPr lvl="0" marL="368934" indent="-368934" defTabSz="484886">
              <a:spcBef>
                <a:spcPts val="3400"/>
              </a:spcBef>
              <a:defRPr sz="1800"/>
            </a:pPr>
            <a:r>
              <a:rPr sz="2988"/>
              <a:t>Sites de partage de photos</a:t>
            </a:r>
            <a:endParaRPr sz="2988"/>
          </a:p>
          <a:p>
            <a:pPr lvl="1" marL="676380" indent="-307445" defTabSz="484886">
              <a:spcBef>
                <a:spcPts val="3400"/>
              </a:spcBef>
              <a:defRPr sz="1800"/>
            </a:pPr>
            <a:r>
              <a:rPr b="1" sz="2656"/>
              <a:t>Flickr</a:t>
            </a:r>
            <a:r>
              <a:rPr sz="2656"/>
              <a:t>, Picasa, Panoramio, photo.net, dpchallenge.com</a:t>
            </a:r>
            <a:endParaRPr sz="2656"/>
          </a:p>
          <a:p>
            <a:pPr lvl="0" marL="368934" indent="-368934" defTabSz="484886">
              <a:spcBef>
                <a:spcPts val="3400"/>
              </a:spcBef>
              <a:defRPr sz="1800"/>
            </a:pPr>
            <a:r>
              <a:rPr sz="2988"/>
              <a:t>Base de données en recherche </a:t>
            </a:r>
            <a:endParaRPr sz="2988"/>
          </a:p>
          <a:p>
            <a:pPr lvl="1" marL="676380" indent="-307445" defTabSz="484886">
              <a:spcBef>
                <a:spcPts val="3400"/>
              </a:spcBef>
              <a:defRPr sz="1800"/>
            </a:pPr>
            <a:r>
              <a:rPr sz="2656"/>
              <a:t>CalTech 256, PASCAL VOC, LabelMe, Tiny Images, image-net.org, ESP game, Squigl, Matchin, SUN, …</a:t>
            </a:r>
          </a:p>
        </p:txBody>
      </p:sp>
    </p:spTree>
  </p:cSld>
  <p:clrMapOvr>
    <a:masterClrMapping/>
  </p:clrMapOvr>
  <p:transition spd="fast" advClick="1">
    <p:dissolv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6855169886_3607f749a4_o.jpg"/>
          <p:cNvPicPr/>
          <p:nvPr/>
        </p:nvPicPr>
        <p:blipFill>
          <a:blip r:embed="rId2">
            <a:extLst/>
          </a:blip>
          <a:srcRect l="4465" t="26071" r="4497" b="5552"/>
          <a:stretch>
            <a:fillRect/>
          </a:stretch>
        </p:blipFill>
        <p:spPr>
          <a:xfrm>
            <a:off x="1273373" y="1434780"/>
            <a:ext cx="10458028" cy="5779912"/>
          </a:xfrm>
          <a:prstGeom prst="rect">
            <a:avLst/>
          </a:prstGeom>
          <a:ln w="12700">
            <a:round/>
          </a:ln>
        </p:spPr>
      </p:pic>
      <p:sp>
        <p:nvSpPr>
          <p:cNvPr id="144" name="Shape 144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6400"/>
              <a:t>Quelle est la taille de Flickr?</a:t>
            </a:r>
          </a:p>
        </p:txBody>
      </p:sp>
      <p:sp>
        <p:nvSpPr>
          <p:cNvPr id="145" name="Shape 145"/>
          <p:cNvSpPr/>
          <p:nvPr/>
        </p:nvSpPr>
        <p:spPr>
          <a:xfrm>
            <a:off x="2239715" y="9265920"/>
            <a:ext cx="10783148" cy="4334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2248" tIns="72248" rIns="72248" bIns="72248">
            <a:spAutoFit/>
          </a:bodyPr>
          <a:lstStyle/>
          <a:p>
            <a:pPr lvl="0" marL="40639" marR="40639" algn="r" defTabSz="914400">
              <a:defRPr sz="1800"/>
            </a:pPr>
            <a:r>
              <a:rPr>
                <a:uFill>
                  <a:solidFill/>
                </a:uFill>
                <a:latin typeface="Arial"/>
                <a:ea typeface="Arial"/>
                <a:cs typeface="Arial"/>
                <a:sym typeface="Arial"/>
              </a:rPr>
              <a:t>Credit: Franck_Michel (</a:t>
            </a:r>
            <a:r>
              <a:rPr u="sng">
                <a:uFill>
                  <a:solidFill/>
                </a:uFill>
                <a:latin typeface="Arial"/>
                <a:ea typeface="Arial"/>
                <a:cs typeface="Arial"/>
                <a:sym typeface="Arial"/>
                <a:hlinkClick r:id="rId3" invalidUrl="" action="" tgtFrame="" tooltip="" history="1" highlightClick="0" endSnd="0"/>
              </a:rPr>
              <a:t>http://www.flickr.com/photos/franckmichel/</a:t>
            </a:r>
            <a:r>
              <a:rPr>
                <a:uFill>
                  <a:solidFill/>
                </a:uFill>
                <a:latin typeface="Arial"/>
                <a:ea typeface="Arial"/>
                <a:cs typeface="Arial"/>
                <a:sym typeface="Arial"/>
              </a:rPr>
              <a:t>)</a:t>
            </a:r>
          </a:p>
        </p:txBody>
      </p:sp>
      <p:sp>
        <p:nvSpPr>
          <p:cNvPr id="146" name="Shape 146"/>
          <p:cNvSpPr/>
          <p:nvPr>
            <p:ph type="body" idx="1"/>
          </p:nvPr>
        </p:nvSpPr>
        <p:spPr>
          <a:xfrm>
            <a:off x="952500" y="7040970"/>
            <a:ext cx="11099800" cy="2275791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600"/>
              <a:t>6 milliards de photos en août 2011!</a:t>
            </a:r>
            <a:endParaRPr sz="3600"/>
          </a:p>
          <a:p>
            <a:pPr lvl="1">
              <a:defRPr sz="1800"/>
            </a:pPr>
            <a:r>
              <a:rPr sz="3200"/>
              <a:t>~3 milliards sont publiques</a:t>
            </a:r>
          </a:p>
        </p:txBody>
      </p:sp>
    </p:spTree>
  </p:cSld>
  <p:clrMapOvr>
    <a:masterClrMapping/>
  </p:clrMapOvr>
  <p:transition spd="fast" advClick="1">
    <p:dissolv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6400"/>
              <a:t>Annotations sur Flickr</a:t>
            </a:r>
          </a:p>
        </p:txBody>
      </p:sp>
      <p:sp>
        <p:nvSpPr>
          <p:cNvPr id="149" name="Shape 149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600"/>
              <a:t>Party – 23,416,126</a:t>
            </a:r>
            <a:endParaRPr sz="3600"/>
          </a:p>
          <a:p>
            <a:pPr lvl="0">
              <a:defRPr sz="1800"/>
            </a:pPr>
            <a:r>
              <a:rPr sz="3600"/>
              <a:t>Paris – 11,163,625</a:t>
            </a:r>
            <a:endParaRPr sz="3600"/>
          </a:p>
          <a:p>
            <a:pPr lvl="0">
              <a:defRPr sz="1800"/>
            </a:pPr>
            <a:r>
              <a:rPr sz="3600"/>
              <a:t>“Chair” – 1,893,203</a:t>
            </a:r>
            <a:endParaRPr sz="3600"/>
          </a:p>
          <a:p>
            <a:pPr lvl="0">
              <a:defRPr sz="1800"/>
            </a:pPr>
            <a:r>
              <a:rPr sz="3600"/>
              <a:t>“Violin” – 233,661</a:t>
            </a:r>
            <a:endParaRPr sz="3600"/>
          </a:p>
          <a:p>
            <a:pPr lvl="0">
              <a:defRPr sz="1800"/>
            </a:pPr>
            <a:r>
              <a:rPr sz="3600"/>
              <a:t>“Trashcan” – 31,200</a:t>
            </a:r>
          </a:p>
        </p:txBody>
      </p:sp>
    </p:spTree>
  </p:cSld>
  <p:clrMapOvr>
    <a:masterClrMapping/>
  </p:clrMapOvr>
  <p:transition spd="fast" advClick="1">
    <p:dissolv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hape 32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6400"/>
              <a:t>TP4</a:t>
            </a:r>
          </a:p>
        </p:txBody>
      </p:sp>
      <p:sp>
        <p:nvSpPr>
          <p:cNvPr id="33" name="Shape 33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600"/>
              <a:t>Le prix du meilleur TP revient à</a:t>
            </a:r>
            <a:endParaRPr sz="3600"/>
          </a:p>
          <a:p>
            <a:pPr lvl="0">
              <a:defRPr sz="1800"/>
            </a:pPr>
            <a:endParaRPr sz="3600"/>
          </a:p>
          <a:p>
            <a:pPr lvl="0">
              <a:defRPr sz="1800"/>
            </a:pPr>
            <a:endParaRPr sz="3600"/>
          </a:p>
          <a:p>
            <a:pPr lvl="0">
              <a:defRPr sz="1800"/>
            </a:pPr>
            <a:r>
              <a:rPr sz="3600"/>
              <a:t>Mention honorable</a:t>
            </a:r>
          </a:p>
        </p:txBody>
      </p:sp>
      <p:sp>
        <p:nvSpPr>
          <p:cNvPr id="34" name="Shape 34"/>
          <p:cNvSpPr/>
          <p:nvPr/>
        </p:nvSpPr>
        <p:spPr>
          <a:xfrm>
            <a:off x="4768849" y="4194829"/>
            <a:ext cx="3467101" cy="8078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800"/>
            </a:lvl1pPr>
          </a:lstStyle>
          <a:p>
            <a:pPr lvl="0">
              <a:defRPr sz="1800"/>
            </a:pPr>
            <a:r>
              <a:rPr sz="4800"/>
              <a:t>Razieh Toony</a:t>
            </a:r>
          </a:p>
        </p:txBody>
      </p:sp>
      <p:sp>
        <p:nvSpPr>
          <p:cNvPr id="35" name="Shape 35"/>
          <p:cNvSpPr/>
          <p:nvPr/>
        </p:nvSpPr>
        <p:spPr>
          <a:xfrm>
            <a:off x="4889855" y="6847914"/>
            <a:ext cx="3225090" cy="8078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800"/>
            </a:lvl1pPr>
          </a:lstStyle>
          <a:p>
            <a:pPr lvl="0">
              <a:defRPr sz="1800"/>
            </a:pPr>
            <a:r>
              <a:rPr sz="4800"/>
              <a:t>Jingwei Cao</a:t>
            </a:r>
          </a:p>
        </p:txBody>
      </p:sp>
    </p:spTree>
  </p:cSld>
  <p:clrMapOvr>
    <a:masterClrMapping/>
  </p:clrMapOvr>
  <p:transition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ntr" presetSubtype="0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nodeType="clickEffect" presetClass="entr" presetSubtype="0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2" dur="500"/>
                                        <p:tgtEl>
                                          <p:spTgt spid="3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nodeType="clickEffect" presetClass="entr" presetSubtype="0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33" grpId="2"/>
      <p:bldP build="whole" bldLvl="1" animBg="1" rev="0" advAuto="0" spid="35" grpId="3"/>
      <p:bldP build="whole" bldLvl="1" animBg="1" rev="0" advAuto="0" spid="34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Shape 151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6400"/>
              <a:t>“Trashcan” Results</a:t>
            </a:r>
          </a:p>
        </p:txBody>
      </p:sp>
      <p:sp>
        <p:nvSpPr>
          <p:cNvPr id="152" name="Shape 152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457018" indent="-416378">
              <a:buClr>
                <a:srgbClr val="000000"/>
              </a:buClr>
              <a:buFont typeface="Arial"/>
              <a:defRPr sz="3400">
                <a:solidFill>
                  <a:srgbClr val="0433FF"/>
                </a:solidFill>
                <a:uFill>
                  <a:solidFill>
                    <a:srgbClr val="0433FF"/>
                  </a:solidFill>
                </a:uFill>
                <a:hlinkClick r:id="rId2" invalidUrl="" action="" tgtFrame="" tooltip="" history="1" highlightClick="0" endSnd="0"/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3400">
                <a:solidFill>
                  <a:srgbClr val="0433FF"/>
                </a:solidFill>
                <a:uFill>
                  <a:solidFill>
                    <a:srgbClr val="0433FF"/>
                  </a:solidFill>
                </a:uFill>
                <a:hlinkClick r:id="rId2" invalidUrl="" action="" tgtFrame="" tooltip="" history="1" highlightClick="0" endSnd="0"/>
              </a:rPr>
              <a:t>http://www.flickr.com/search/?q=trashcan+NOT+party&amp;m=tags&amp;z=t&amp;page=5</a:t>
            </a:r>
          </a:p>
        </p:txBody>
      </p:sp>
      <p:pic>
        <p:nvPicPr>
          <p:cNvPr id="153" name="trashcan_search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327964" y="1842346"/>
            <a:ext cx="6357903" cy="675527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fast" advClick="1">
    <p:dissolv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Shape 155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6400"/>
              <a:t>Problèmes</a:t>
            </a:r>
          </a:p>
        </p:txBody>
      </p:sp>
      <p:sp>
        <p:nvSpPr>
          <p:cNvPr id="156" name="Shape 156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600"/>
              <a:t>Quel genre de photos y a-t-il sur Internet?</a:t>
            </a:r>
            <a:endParaRPr sz="3600"/>
          </a:p>
          <a:p>
            <a:pPr lvl="0">
              <a:defRPr sz="1800"/>
            </a:pPr>
            <a:r>
              <a:rPr sz="3600"/>
              <a:t>Comment pouvons-nous y avoir accès?</a:t>
            </a:r>
            <a:endParaRPr sz="3600"/>
          </a:p>
          <a:p>
            <a:pPr lvl="0">
              <a:defRPr sz="1800"/>
            </a:pPr>
            <a:r>
              <a:rPr sz="3600"/>
              <a:t>Qu’est-ce qu’on peut en faire?</a:t>
            </a:r>
            <a:endParaRPr sz="3600"/>
          </a:p>
          <a:p>
            <a:pPr lvl="1">
              <a:defRPr sz="1800"/>
            </a:pPr>
            <a:r>
              <a:rPr sz="3200"/>
              <a:t>Voyons un exemple d’application</a:t>
            </a:r>
          </a:p>
        </p:txBody>
      </p:sp>
    </p:spTree>
  </p:cSld>
  <p:clrMapOvr>
    <a:masterClrMapping/>
  </p:clrMapOvr>
  <p:transition spd="fast" advClick="1">
    <p:dissolv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IMG_1158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555999" y="325119"/>
            <a:ext cx="5888286" cy="8128002"/>
          </a:xfrm>
          <a:prstGeom prst="rect">
            <a:avLst/>
          </a:prstGeom>
          <a:ln w="12700">
            <a:miter lim="400000"/>
          </a:ln>
        </p:spPr>
      </p:pic>
      <p:sp>
        <p:nvSpPr>
          <p:cNvPr id="159" name="Shape 159"/>
          <p:cNvSpPr/>
          <p:nvPr/>
        </p:nvSpPr>
        <p:spPr>
          <a:xfrm>
            <a:off x="921173" y="9374293"/>
            <a:ext cx="12589370" cy="419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2248" tIns="72248" rIns="72248" bIns="72248">
            <a:spAutoFit/>
          </a:bodyPr>
          <a:lstStyle>
            <a:lvl1pPr marL="383540" marR="40639" algn="l" defTabSz="914400">
              <a:spcBef>
                <a:spcPts val="500"/>
              </a:spcBef>
              <a:buClr>
                <a:srgbClr val="000000"/>
              </a:buClr>
              <a:buFont typeface="Myriad Pro"/>
              <a:defRPr sz="1800">
                <a:uFill>
                  <a:solidFill/>
                </a:uFill>
                <a:latin typeface="Myriad Pro"/>
                <a:ea typeface="Myriad Pro"/>
                <a:cs typeface="Myriad Pro"/>
                <a:sym typeface="Myriad Pro"/>
              </a:defRPr>
            </a:lvl1pPr>
          </a:lstStyle>
          <a:p>
            <a:pPr lvl="0">
              <a:defRPr>
                <a:uFillTx/>
              </a:defRPr>
            </a:pPr>
            <a:r>
              <a:rPr>
                <a:uFill>
                  <a:solidFill/>
                </a:uFill>
              </a:rPr>
              <a:t>[Hays and Efros. Scene Completion Using Millions of Photographs. SIGGRAPH 2007 and CACM October 2008.]</a:t>
            </a:r>
          </a:p>
        </p:txBody>
      </p:sp>
    </p:spTree>
  </p:cSld>
  <p:clrMapOvr>
    <a:masterClrMapping/>
  </p:clrMapOvr>
  <p:transition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IMG_1158_mask_red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555999" y="325119"/>
            <a:ext cx="5888286" cy="812800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fast" advClick="1">
    <p:dissolv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IMG_1158_diffusion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555999" y="325119"/>
            <a:ext cx="5888286" cy="8128002"/>
          </a:xfrm>
          <a:prstGeom prst="rect">
            <a:avLst/>
          </a:prstGeom>
          <a:ln w="12700">
            <a:miter lim="400000"/>
          </a:ln>
        </p:spPr>
      </p:pic>
      <p:sp>
        <p:nvSpPr>
          <p:cNvPr id="166" name="Shape 166"/>
          <p:cNvSpPr/>
          <p:nvPr/>
        </p:nvSpPr>
        <p:spPr>
          <a:xfrm>
            <a:off x="936977" y="8669866"/>
            <a:ext cx="11017957" cy="5915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2248" tIns="72248" rIns="72248" bIns="72248">
            <a:spAutoFit/>
          </a:bodyPr>
          <a:lstStyle>
            <a:lvl1pPr marL="40639" marR="40639" defTabSz="914400">
              <a:spcBef>
                <a:spcPts val="1400"/>
              </a:spcBef>
              <a:buClr>
                <a:srgbClr val="000000"/>
              </a:buClr>
              <a:buFont typeface="Myriad Pro"/>
              <a:defRPr sz="3400">
                <a:uFill>
                  <a:solidFill/>
                </a:uFill>
                <a:latin typeface="Myriad Pro"/>
                <a:ea typeface="Myriad Pro"/>
                <a:cs typeface="Myriad Pro"/>
                <a:sym typeface="Myriad Pro"/>
              </a:defRPr>
            </a:lvl1pPr>
          </a:lstStyle>
          <a:p>
            <a:pPr lvl="0">
              <a:defRPr sz="1800">
                <a:uFillTx/>
              </a:defRPr>
            </a:pPr>
            <a:r>
              <a:rPr sz="3400">
                <a:uFill>
                  <a:solidFill/>
                </a:uFill>
              </a:rPr>
              <a:t>Diffusion</a:t>
            </a:r>
          </a:p>
        </p:txBody>
      </p:sp>
    </p:spTree>
  </p:cSld>
  <p:clrMapOvr>
    <a:masterClrMapping/>
  </p:clrMapOvr>
  <p:transition spd="fast" advClick="1">
    <p:dissolv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IMG_1158_efros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555999" y="327377"/>
            <a:ext cx="5888286" cy="8128001"/>
          </a:xfrm>
          <a:prstGeom prst="rect">
            <a:avLst/>
          </a:prstGeom>
          <a:ln w="12700">
            <a:miter lim="400000"/>
          </a:ln>
        </p:spPr>
      </p:pic>
      <p:sp>
        <p:nvSpPr>
          <p:cNvPr id="171" name="Shape 171"/>
          <p:cNvSpPr/>
          <p:nvPr/>
        </p:nvSpPr>
        <p:spPr>
          <a:xfrm>
            <a:off x="936977" y="8669866"/>
            <a:ext cx="11017957" cy="5915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2248" tIns="72248" rIns="72248" bIns="72248">
            <a:spAutoFit/>
          </a:bodyPr>
          <a:lstStyle>
            <a:lvl1pPr marL="40639" marR="40639" defTabSz="914400">
              <a:spcBef>
                <a:spcPts val="1400"/>
              </a:spcBef>
              <a:buClr>
                <a:srgbClr val="000000"/>
              </a:buClr>
              <a:buFont typeface="Myriad Pro"/>
              <a:defRPr sz="3400">
                <a:uFill>
                  <a:solidFill/>
                </a:uFill>
                <a:latin typeface="Myriad Pro"/>
                <a:ea typeface="Myriad Pro"/>
                <a:cs typeface="Myriad Pro"/>
                <a:sym typeface="Myriad Pro"/>
              </a:defRPr>
            </a:lvl1pPr>
          </a:lstStyle>
          <a:p>
            <a:pPr lvl="0">
              <a:defRPr sz="1800">
                <a:uFillTx/>
              </a:defRPr>
            </a:pPr>
            <a:r>
              <a:rPr sz="3400">
                <a:uFill>
                  <a:solidFill/>
                </a:uFill>
              </a:rPr>
              <a:t>Efros and Leung</a:t>
            </a:r>
          </a:p>
        </p:txBody>
      </p:sp>
    </p:spTree>
  </p:cSld>
  <p:clrMapOvr>
    <a:masterClrMapping/>
  </p:clrMapOvr>
  <p:transition spd="fast" advClick="1">
    <p:dissolv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IMG_1158_mask_red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83733" y="2167466"/>
            <a:ext cx="5111610" cy="704426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fast" advClick="1">
    <p:dissolv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scene_sketch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610773" y="2167466"/>
            <a:ext cx="5021299" cy="7261015"/>
          </a:xfrm>
          <a:prstGeom prst="rect">
            <a:avLst/>
          </a:prstGeom>
          <a:ln w="12700">
            <a:miter lim="400000"/>
          </a:ln>
        </p:spPr>
      </p:pic>
      <p:pic>
        <p:nvPicPr>
          <p:cNvPr id="180" name="scene_sketch2.jp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610773" y="2167466"/>
            <a:ext cx="5021299" cy="7261015"/>
          </a:xfrm>
          <a:prstGeom prst="rect">
            <a:avLst/>
          </a:prstGeom>
          <a:ln w="12700">
            <a:miter lim="400000"/>
          </a:ln>
        </p:spPr>
      </p:pic>
      <p:sp>
        <p:nvSpPr>
          <p:cNvPr id="181" name="Shape 181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408940">
              <a:defRPr sz="4480"/>
            </a:lvl1pPr>
          </a:lstStyle>
          <a:p>
            <a:pPr lvl="0">
              <a:defRPr sz="1800"/>
            </a:pPr>
            <a:r>
              <a:rPr sz="4480"/>
              <a:t>Compléter l’image par appariement de scènes</a:t>
            </a:r>
          </a:p>
        </p:txBody>
      </p:sp>
      <p:pic>
        <p:nvPicPr>
          <p:cNvPr id="182" name="IMG_1158_mask_red.jpg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083733" y="2167466"/>
            <a:ext cx="5111610" cy="70442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83" name="big_left_arrow.png"/>
          <p:cNvPicPr/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5743786" y="7261013"/>
            <a:ext cx="3467948" cy="214037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fast" advClick="1">
    <p:dissolve/>
  </p:transition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ntr" presetSubtype="0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nodeType="afterEffect" presetClass="entr" presetSubtype="0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1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83" grpId="2"/>
      <p:bldP build="whole" bldLvl="1" animBg="1" rev="0" advAuto="0" spid="180" grpId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IMG_1158_mask_output_011_0019_travel_00405_288251910_c7e3fc993c_117_66208256@N00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445368" y="216746"/>
            <a:ext cx="6123095" cy="8435059"/>
          </a:xfrm>
          <a:prstGeom prst="rect">
            <a:avLst/>
          </a:prstGeom>
          <a:ln w="12700">
            <a:miter lim="400000"/>
          </a:ln>
        </p:spPr>
      </p:pic>
      <p:sp>
        <p:nvSpPr>
          <p:cNvPr id="188" name="Shape 188"/>
          <p:cNvSpPr/>
          <p:nvPr/>
        </p:nvSpPr>
        <p:spPr>
          <a:xfrm>
            <a:off x="936977" y="8886613"/>
            <a:ext cx="11017957" cy="5915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2248" tIns="72248" rIns="72248" bIns="72248">
            <a:spAutoFit/>
          </a:bodyPr>
          <a:lstStyle>
            <a:lvl1pPr marL="40639" marR="40639" defTabSz="914400">
              <a:spcBef>
                <a:spcPts val="1400"/>
              </a:spcBef>
              <a:buClr>
                <a:srgbClr val="000000"/>
              </a:buClr>
              <a:buFont typeface="Myriad Pro"/>
              <a:defRPr sz="3400">
                <a:uFill>
                  <a:solidFill/>
                </a:uFill>
                <a:latin typeface="Myriad Pro"/>
                <a:ea typeface="Myriad Pro"/>
                <a:cs typeface="Myriad Pro"/>
                <a:sym typeface="Myriad Pro"/>
              </a:defRPr>
            </a:lvl1pPr>
          </a:lstStyle>
          <a:p>
            <a:pPr lvl="0">
              <a:defRPr sz="1800">
                <a:uFillTx/>
              </a:defRPr>
            </a:pPr>
            <a:r>
              <a:rPr sz="3400">
                <a:uFill>
                  <a:solidFill/>
                </a:uFill>
              </a:rPr>
              <a:t>“Scene Completion”</a:t>
            </a:r>
          </a:p>
        </p:txBody>
      </p:sp>
    </p:spTree>
  </p:cSld>
  <p:clrMapOvr>
    <a:masterClrMapping/>
  </p:clrMapOvr>
  <p:transition spd="fast" advClick="1">
    <p:dissolv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" name="teaser_original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408853" y="1790417"/>
            <a:ext cx="10187094" cy="7638064"/>
          </a:xfrm>
          <a:prstGeom prst="rect">
            <a:avLst/>
          </a:prstGeom>
          <a:ln w="12700">
            <a:miter lim="400000"/>
          </a:ln>
        </p:spPr>
      </p:pic>
      <p:sp>
        <p:nvSpPr>
          <p:cNvPr id="191" name="Shape 191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6400"/>
              <a:t>Algorithme</a:t>
            </a:r>
          </a:p>
        </p:txBody>
      </p:sp>
    </p:spTree>
  </p:cSld>
  <p:clrMapOvr>
    <a:masterClrMapping/>
  </p:clrMapOvr>
  <p:transition spd="fast" advClick="1">
    <p:dissolv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hape 37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6400"/>
              <a:t>TP4 — Razieh Toony</a:t>
            </a:r>
          </a:p>
        </p:txBody>
      </p:sp>
      <p:pic>
        <p:nvPicPr>
          <p:cNvPr id="38" name="pasted-image.ti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14592" y="6285057"/>
            <a:ext cx="6775616" cy="3401924"/>
          </a:xfrm>
          <a:prstGeom prst="rect">
            <a:avLst/>
          </a:prstGeom>
          <a:ln w="12700">
            <a:miter lim="400000"/>
          </a:ln>
        </p:spPr>
      </p:pic>
      <p:sp>
        <p:nvSpPr>
          <p:cNvPr id="39" name="Shape 39"/>
          <p:cNvSpPr/>
          <p:nvPr/>
        </p:nvSpPr>
        <p:spPr>
          <a:xfrm>
            <a:off x="5432209" y="5943561"/>
            <a:ext cx="2140382" cy="3743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/>
            </a:lvl1pPr>
          </a:lstStyle>
          <a:p>
            <a:pPr lvl="0"/>
            <a:r>
              <a:t>Panorama cylindrique</a:t>
            </a:r>
          </a:p>
        </p:txBody>
      </p:sp>
      <p:pic>
        <p:nvPicPr>
          <p:cNvPr id="40" name="pasted-image.tif"/>
          <p:cNvPicPr/>
          <p:nvPr/>
        </p:nvPicPr>
        <p:blipFill>
          <a:blip r:embed="rId3">
            <a:extLst/>
          </a:blip>
          <a:srcRect l="4452" t="0" r="4452" b="0"/>
          <a:stretch>
            <a:fillRect/>
          </a:stretch>
        </p:blipFill>
        <p:spPr>
          <a:xfrm>
            <a:off x="3113285" y="2256450"/>
            <a:ext cx="6778144" cy="3735866"/>
          </a:xfrm>
          <a:prstGeom prst="rect">
            <a:avLst/>
          </a:prstGeom>
          <a:ln w="12700">
            <a:miter lim="400000"/>
          </a:ln>
        </p:spPr>
      </p:pic>
      <p:sp>
        <p:nvSpPr>
          <p:cNvPr id="41" name="Shape 41"/>
          <p:cNvSpPr/>
          <p:nvPr/>
        </p:nvSpPr>
        <p:spPr>
          <a:xfrm>
            <a:off x="5425122" y="1891286"/>
            <a:ext cx="2154556" cy="3743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/>
            </a:lvl1pPr>
          </a:lstStyle>
          <a:p>
            <a:pPr lvl="0"/>
            <a:r>
              <a:t>Mosaïque rectilinéaire</a:t>
            </a:r>
          </a:p>
        </p:txBody>
      </p:sp>
      <p:sp>
        <p:nvSpPr>
          <p:cNvPr id="42" name="Shape 42"/>
          <p:cNvSpPr/>
          <p:nvPr/>
        </p:nvSpPr>
        <p:spPr>
          <a:xfrm>
            <a:off x="1924304" y="1430224"/>
            <a:ext cx="9156193" cy="3990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" u="sng">
                <a:hlinkClick r:id="rId4" invalidUrl="" action="" tgtFrame="" tooltip="" history="1" highlightClick="0" endSnd="0"/>
              </a:defRPr>
            </a:lvl1pPr>
          </a:lstStyle>
          <a:p>
            <a:pPr lvl="0">
              <a:defRPr sz="1800" u="none"/>
            </a:pPr>
            <a:r>
              <a:rPr sz="2000" u="sng">
                <a:hlinkClick r:id="rId4" invalidUrl="" action="" tgtFrame="" tooltip="" history="1" highlightClick="0" endSnd="0"/>
              </a:rPr>
              <a:t>http://vision.gel.ulaval.ca/~jflalonde/cours/pa14/tps/results/tp4/raziehtoony/index.html</a:t>
            </a:r>
          </a:p>
        </p:txBody>
      </p:sp>
    </p:spTree>
  </p:cSld>
  <p:clrMapOvr>
    <a:masterClrMapping/>
  </p:clrMapOvr>
  <p:transition spd="med" advClick="1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Shape 195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6400"/>
              <a:t>Appariement de scènes</a:t>
            </a:r>
          </a:p>
        </p:txBody>
      </p:sp>
      <p:pic>
        <p:nvPicPr>
          <p:cNvPr id="196" name="teaser_input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422399" y="1803964"/>
            <a:ext cx="10169033" cy="762225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fast" advClick="1">
    <p:dissolv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" name="gist_visualization1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019235" y="2600959"/>
            <a:ext cx="6990081" cy="5454793"/>
          </a:xfrm>
          <a:prstGeom prst="rect">
            <a:avLst/>
          </a:prstGeom>
          <a:ln w="12700">
            <a:miter lim="400000"/>
          </a:ln>
        </p:spPr>
      </p:pic>
      <p:sp>
        <p:nvSpPr>
          <p:cNvPr id="201" name="Shape 201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6400"/>
              <a:t>Descripteur de scène</a:t>
            </a:r>
          </a:p>
        </p:txBody>
      </p:sp>
      <p:pic>
        <p:nvPicPr>
          <p:cNvPr id="202" name="teaser_input.jp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16746" y="2817706"/>
            <a:ext cx="5635414" cy="422656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fast" advClick="1">
    <p:dissolv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" name="IMG_0681_grid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6746" y="2817706"/>
            <a:ext cx="5635414" cy="4226561"/>
          </a:xfrm>
          <a:prstGeom prst="rect">
            <a:avLst/>
          </a:prstGeom>
          <a:ln w="12700">
            <a:miter lim="400000"/>
          </a:ln>
        </p:spPr>
      </p:pic>
      <p:sp>
        <p:nvSpPr>
          <p:cNvPr id="207" name="Shape 207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6400"/>
              <a:t>Descripteur de scène</a:t>
            </a:r>
          </a:p>
        </p:txBody>
      </p:sp>
      <p:sp>
        <p:nvSpPr>
          <p:cNvPr id="208" name="Shape 208"/>
          <p:cNvSpPr/>
          <p:nvPr/>
        </p:nvSpPr>
        <p:spPr>
          <a:xfrm>
            <a:off x="6719146" y="8453120"/>
            <a:ext cx="5653477" cy="10476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2248" tIns="72248" rIns="72248" bIns="72248">
            <a:spAutoFit/>
          </a:bodyPr>
          <a:lstStyle/>
          <a:p>
            <a:pPr lvl="0" marL="40639" marR="40639" defTabSz="914400">
              <a:spcBef>
                <a:spcPts val="1400"/>
              </a:spcBef>
              <a:buClr>
                <a:srgbClr val="000000"/>
              </a:buClr>
              <a:buFont typeface="Myriad Pro"/>
              <a:defRPr sz="1800"/>
            </a:pPr>
            <a:r>
              <a:rPr sz="3400">
                <a:uFill>
                  <a:solidFill/>
                </a:uFill>
                <a:latin typeface="Myriad Pro"/>
                <a:ea typeface="Myriad Pro"/>
                <a:cs typeface="Myriad Pro"/>
                <a:sym typeface="Myriad Pro"/>
              </a:rPr>
              <a:t>Scene Gist Descriptor </a:t>
            </a:r>
            <a:br>
              <a:rPr sz="3400">
                <a:uFill>
                  <a:solidFill/>
                </a:uFill>
                <a:latin typeface="Myriad Pro"/>
                <a:ea typeface="Myriad Pro"/>
                <a:cs typeface="Myriad Pro"/>
                <a:sym typeface="Myriad Pro"/>
              </a:rPr>
            </a:br>
            <a:r>
              <a:rPr sz="2800">
                <a:uFill>
                  <a:solidFill/>
                </a:uFill>
                <a:latin typeface="Myriad Pro"/>
                <a:ea typeface="Myriad Pro"/>
                <a:cs typeface="Myriad Pro"/>
                <a:sym typeface="Myriad Pro"/>
              </a:rPr>
              <a:t>(Oliva and Torralba 2001)</a:t>
            </a:r>
          </a:p>
        </p:txBody>
      </p:sp>
      <p:pic>
        <p:nvPicPr>
          <p:cNvPr id="209" name="gist_visualization2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019235" y="2600959"/>
            <a:ext cx="6985566" cy="546156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fast" advClick="1">
    <p:dissolv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Shape 211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6400"/>
              <a:t>Descripteur de scène</a:t>
            </a:r>
          </a:p>
        </p:txBody>
      </p:sp>
      <p:sp>
        <p:nvSpPr>
          <p:cNvPr id="212" name="Shape 212"/>
          <p:cNvSpPr/>
          <p:nvPr/>
        </p:nvSpPr>
        <p:spPr>
          <a:xfrm>
            <a:off x="3901439" y="4118186"/>
            <a:ext cx="2293904" cy="1358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2248" tIns="72248" rIns="72248" bIns="72248">
            <a:spAutoFit/>
          </a:bodyPr>
          <a:lstStyle>
            <a:lvl1pPr marL="40639" marR="40639" algn="l" defTabSz="914400">
              <a:spcBef>
                <a:spcPts val="4000"/>
              </a:spcBef>
              <a:buClr>
                <a:srgbClr val="000000"/>
              </a:buClr>
              <a:buFont typeface="Myriad Pro"/>
              <a:defRPr sz="9200">
                <a:uFill>
                  <a:solidFill/>
                </a:uFill>
                <a:latin typeface="Myriad Pro"/>
                <a:ea typeface="Myriad Pro"/>
                <a:cs typeface="Myriad Pro"/>
                <a:sym typeface="Myriad Pro"/>
              </a:defRPr>
            </a:lvl1pPr>
          </a:lstStyle>
          <a:p>
            <a:pPr lvl="0">
              <a:defRPr sz="1800">
                <a:uFillTx/>
              </a:defRPr>
            </a:pPr>
            <a:r>
              <a:rPr sz="9200">
                <a:uFill>
                  <a:solidFill/>
                </a:uFill>
              </a:rPr>
              <a:t>+</a:t>
            </a:r>
          </a:p>
        </p:txBody>
      </p:sp>
      <p:pic>
        <p:nvPicPr>
          <p:cNvPr id="213" name="IMG_0681_4x4_color_gist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842346" y="3793066"/>
            <a:ext cx="2167468" cy="2167468"/>
          </a:xfrm>
          <a:prstGeom prst="rect">
            <a:avLst/>
          </a:prstGeom>
          <a:ln w="12700">
            <a:miter lim="400000"/>
          </a:ln>
        </p:spPr>
      </p:pic>
      <p:pic>
        <p:nvPicPr>
          <p:cNvPr id="214" name="gist_visualization2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019235" y="2600959"/>
            <a:ext cx="6985566" cy="5461566"/>
          </a:xfrm>
          <a:prstGeom prst="rect">
            <a:avLst/>
          </a:prstGeom>
          <a:ln w="12700">
            <a:miter lim="400000"/>
          </a:ln>
        </p:spPr>
      </p:pic>
      <p:sp>
        <p:nvSpPr>
          <p:cNvPr id="215" name="Shape 215"/>
          <p:cNvSpPr/>
          <p:nvPr/>
        </p:nvSpPr>
        <p:spPr>
          <a:xfrm>
            <a:off x="6719146" y="8453120"/>
            <a:ext cx="5653477" cy="10476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2248" tIns="72248" rIns="72248" bIns="72248">
            <a:spAutoFit/>
          </a:bodyPr>
          <a:lstStyle/>
          <a:p>
            <a:pPr lvl="0" marL="40639" marR="40639" defTabSz="914400">
              <a:spcBef>
                <a:spcPts val="1400"/>
              </a:spcBef>
              <a:buClr>
                <a:srgbClr val="000000"/>
              </a:buClr>
              <a:buFont typeface="Myriad Pro"/>
              <a:defRPr sz="1800"/>
            </a:pPr>
            <a:r>
              <a:rPr sz="3400">
                <a:uFill>
                  <a:solidFill/>
                </a:uFill>
                <a:latin typeface="Myriad Pro"/>
                <a:ea typeface="Myriad Pro"/>
                <a:cs typeface="Myriad Pro"/>
                <a:sym typeface="Myriad Pro"/>
              </a:rPr>
              <a:t>Descripteur nommé “gist”</a:t>
            </a:r>
            <a:br>
              <a:rPr sz="3400">
                <a:uFill>
                  <a:solidFill/>
                </a:uFill>
                <a:latin typeface="Myriad Pro"/>
                <a:ea typeface="Myriad Pro"/>
                <a:cs typeface="Myriad Pro"/>
                <a:sym typeface="Myriad Pro"/>
              </a:rPr>
            </a:br>
            <a:r>
              <a:rPr sz="2800">
                <a:uFill>
                  <a:solidFill/>
                </a:uFill>
                <a:latin typeface="Myriad Pro"/>
                <a:ea typeface="Myriad Pro"/>
                <a:cs typeface="Myriad Pro"/>
                <a:sym typeface="Myriad Pro"/>
              </a:rPr>
              <a:t>(Oliva and Torralba 2001)</a:t>
            </a:r>
          </a:p>
        </p:txBody>
      </p:sp>
    </p:spTree>
  </p:cSld>
  <p:clrMapOvr>
    <a:masterClrMapping/>
  </p:clrMapOvr>
  <p:transition spd="fast" advClick="1">
    <p:dissolv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Shape 219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</a:p>
        </p:txBody>
      </p:sp>
      <p:sp>
        <p:nvSpPr>
          <p:cNvPr id="220" name="Shape 220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</a:p>
        </p:txBody>
      </p:sp>
      <p:pic>
        <p:nvPicPr>
          <p:cNvPr id="221" name="1024x758_montage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" y="-1"/>
            <a:ext cx="13004802" cy="9753602"/>
          </a:xfrm>
          <a:prstGeom prst="rect">
            <a:avLst/>
          </a:prstGeom>
          <a:ln w="12700">
            <a:miter lim="400000"/>
          </a:ln>
        </p:spPr>
      </p:pic>
      <p:sp>
        <p:nvSpPr>
          <p:cNvPr id="222" name="Shape 222"/>
          <p:cNvSpPr/>
          <p:nvPr/>
        </p:nvSpPr>
        <p:spPr>
          <a:xfrm>
            <a:off x="1004294" y="282222"/>
            <a:ext cx="10996212" cy="11068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2248" tIns="72248" rIns="72248" bIns="72248">
            <a:spAutoFit/>
          </a:bodyPr>
          <a:lstStyle>
            <a:lvl1pPr marL="40639" marR="40639" defTabSz="914400">
              <a:buClr>
                <a:srgbClr val="FFFFFF"/>
              </a:buClr>
              <a:buFont typeface="Arial"/>
              <a:defRPr sz="6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6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2 millions d’images de Flickr</a:t>
            </a:r>
          </a:p>
        </p:txBody>
      </p:sp>
    </p:spTree>
  </p:cSld>
  <p:clrMapOvr>
    <a:masterClrMapping/>
  </p:clrMapOvr>
  <p:transition spd="fast" advClick="1">
    <p:dissolv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" name="teaser_input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25119" y="3684693"/>
            <a:ext cx="3251201" cy="2438401"/>
          </a:xfrm>
          <a:prstGeom prst="rect">
            <a:avLst/>
          </a:prstGeom>
          <a:ln w="12700">
            <a:miter lim="400000"/>
          </a:ln>
        </p:spPr>
      </p:pic>
      <p:sp>
        <p:nvSpPr>
          <p:cNvPr id="227" name="Shape 227"/>
          <p:cNvSpPr/>
          <p:nvPr/>
        </p:nvSpPr>
        <p:spPr>
          <a:xfrm>
            <a:off x="7044266" y="8561493"/>
            <a:ext cx="4027877" cy="5915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2248" tIns="72248" rIns="72248" bIns="72248">
            <a:spAutoFit/>
          </a:bodyPr>
          <a:lstStyle>
            <a:lvl1pPr marL="40639" marR="40639" algn="l" defTabSz="914400">
              <a:spcBef>
                <a:spcPts val="1400"/>
              </a:spcBef>
              <a:buClr>
                <a:srgbClr val="000000"/>
              </a:buClr>
              <a:buFont typeface="Myriad Pro"/>
              <a:defRPr sz="3400">
                <a:uFill>
                  <a:solidFill/>
                </a:uFill>
                <a:latin typeface="Myriad Pro"/>
                <a:ea typeface="Myriad Pro"/>
                <a:cs typeface="Myriad Pro"/>
                <a:sym typeface="Myriad Pro"/>
              </a:defRPr>
            </a:lvl1pPr>
          </a:lstStyle>
          <a:p>
            <a:pPr lvl="0">
              <a:defRPr sz="1800">
                <a:uFillTx/>
              </a:defRPr>
            </a:pPr>
            <a:r>
              <a:rPr sz="3400">
                <a:uFill>
                  <a:solidFill/>
                </a:uFill>
              </a:rPr>
              <a:t>… 200 total</a:t>
            </a:r>
          </a:p>
        </p:txBody>
      </p:sp>
      <p:pic>
        <p:nvPicPr>
          <p:cNvPr id="228" name="IMG_0681_mask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793066" y="1490133"/>
            <a:ext cx="9067237" cy="679139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fast" advClick="1">
    <p:dissolv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" name="0007_landscape_00084_132090349_27e120a56c_1_11254121@N00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779911" y="2384213"/>
            <a:ext cx="7116516" cy="5346419"/>
          </a:xfrm>
          <a:prstGeom prst="rect">
            <a:avLst/>
          </a:prstGeom>
          <a:ln w="12700">
            <a:miter lim="400000"/>
          </a:ln>
        </p:spPr>
      </p:pic>
      <p:pic>
        <p:nvPicPr>
          <p:cNvPr id="231" name="IMG_0681_mask_red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8373" y="3117991"/>
            <a:ext cx="5563165" cy="4172374"/>
          </a:xfrm>
          <a:prstGeom prst="rect">
            <a:avLst/>
          </a:prstGeom>
          <a:ln w="12700">
            <a:miter lim="400000"/>
          </a:ln>
        </p:spPr>
      </p:pic>
      <p:pic>
        <p:nvPicPr>
          <p:cNvPr id="232" name="IMG_0681_context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8373" y="3117991"/>
            <a:ext cx="5563165" cy="4172374"/>
          </a:xfrm>
          <a:prstGeom prst="rect">
            <a:avLst/>
          </a:prstGeom>
          <a:ln w="12700">
            <a:miter lim="400000"/>
          </a:ln>
        </p:spPr>
      </p:pic>
      <p:sp>
        <p:nvSpPr>
          <p:cNvPr id="233" name="Shape 233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6400"/>
              <a:t>Appariement local</a:t>
            </a:r>
          </a:p>
        </p:txBody>
      </p:sp>
    </p:spTree>
  </p:cSld>
  <p:clrMapOvr>
    <a:masterClrMapping/>
  </p:clrMapOvr>
  <p:transition spd="fast" advClick="1">
    <p:dissolv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Shape 235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</a:p>
        </p:txBody>
      </p:sp>
      <p:sp>
        <p:nvSpPr>
          <p:cNvPr id="236" name="Shape 236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</a:p>
        </p:txBody>
      </p:sp>
      <p:pic>
        <p:nvPicPr>
          <p:cNvPr id="237" name="0007_landscape_00084_132090349_27e120a56c_1_11254121@N00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-1"/>
            <a:ext cx="13004802" cy="9753602"/>
          </a:xfrm>
          <a:prstGeom prst="rect">
            <a:avLst/>
          </a:prstGeom>
          <a:ln w="12700">
            <a:miter lim="400000"/>
          </a:ln>
        </p:spPr>
      </p:pic>
      <p:pic>
        <p:nvPicPr>
          <p:cNvPr id="238" name="0007_landscape_00084_132090349_27e120a56c_1_11254121@N00.jpg"/>
          <p:cNvPicPr/>
          <p:nvPr/>
        </p:nvPicPr>
        <p:blipFill>
          <a:blip r:embed="rId2">
            <a:extLst/>
          </a:blip>
          <a:srcRect l="4861" t="13704" r="17082" b="7962"/>
          <a:stretch>
            <a:fillRect/>
          </a:stretch>
        </p:blipFill>
        <p:spPr>
          <a:xfrm>
            <a:off x="632177" y="1336604"/>
            <a:ext cx="10150970" cy="7640321"/>
          </a:xfrm>
          <a:prstGeom prst="rect">
            <a:avLst/>
          </a:prstGeom>
          <a:ln w="12700">
            <a:miter lim="400000"/>
          </a:ln>
        </p:spPr>
      </p:pic>
      <p:pic>
        <p:nvPicPr>
          <p:cNvPr id="239" name="IMG_0681_mask_red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32177" y="1341119"/>
            <a:ext cx="10169032" cy="7622259"/>
          </a:xfrm>
          <a:prstGeom prst="rect">
            <a:avLst/>
          </a:prstGeom>
          <a:ln w="12700">
            <a:miter lim="400000"/>
          </a:ln>
        </p:spPr>
      </p:pic>
      <p:pic>
        <p:nvPicPr>
          <p:cNvPr id="240" name="teaser_output.jp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32177" y="1345635"/>
            <a:ext cx="10169032" cy="7622259"/>
          </a:xfrm>
          <a:prstGeom prst="rect">
            <a:avLst/>
          </a:prstGeom>
          <a:ln w="12700">
            <a:miter lim="400000"/>
          </a:ln>
        </p:spPr>
      </p:pic>
      <p:sp>
        <p:nvSpPr>
          <p:cNvPr id="241" name="Shape 241"/>
          <p:cNvSpPr/>
          <p:nvPr/>
        </p:nvSpPr>
        <p:spPr>
          <a:xfrm>
            <a:off x="2167466" y="9015306"/>
            <a:ext cx="6953957" cy="650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2248" tIns="72248" rIns="72248" bIns="72248">
            <a:spAutoFit/>
          </a:bodyPr>
          <a:lstStyle>
            <a:lvl1pPr marL="40639" marR="40639" algn="l" defTabSz="914400">
              <a:spcBef>
                <a:spcPts val="1700"/>
              </a:spcBef>
              <a:buClr>
                <a:srgbClr val="000000"/>
              </a:buClr>
              <a:buFont typeface="Myriad Pro"/>
              <a:defRPr sz="3800">
                <a:uFill>
                  <a:solidFill/>
                </a:uFill>
                <a:latin typeface="Myriad Pro"/>
                <a:ea typeface="Myriad Pro"/>
                <a:cs typeface="Myriad Pro"/>
                <a:sym typeface="Myriad Pro"/>
              </a:defRPr>
            </a:lvl1pPr>
          </a:lstStyle>
          <a:p>
            <a:pPr lvl="0">
              <a:defRPr sz="1800">
                <a:uFillTx/>
              </a:defRPr>
            </a:pPr>
            <a:r>
              <a:rPr sz="3800">
                <a:uFill>
                  <a:solidFill/>
                </a:uFill>
              </a:rPr>
              <a:t>Graph cut + Poisson blending</a:t>
            </a:r>
          </a:p>
        </p:txBody>
      </p:sp>
    </p:spTree>
  </p:cSld>
  <p:clrMapOvr>
    <a:masterClrMapping/>
  </p:clrMapOvr>
  <p:transition spd="fast" advClick="1">
    <p:dissolve/>
  </p:transition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ntr" presetSubtype="0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nodeType="afterEffect" presetClass="entr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nodeType="afterEffect" presetClass="exit" presetSubtype="0" presetID="10" grpId="3" fill="hold">
                                  <p:stCondLst>
                                    <p:cond delay="10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3" dur="1000" fill="hold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nodeType="afterEffect" presetClass="entr" presetSubtype="0" presetID="9" grpId="4" fill="hold">
                                  <p:stCondLst>
                                    <p:cond delay="10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8" dur="10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nodeType="clickEffect" presetClass="entr" presetSubtype="0" presetID="10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3" dur="10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38" grpId="2"/>
      <p:bldP build="whole" bldLvl="1" animBg="1" rev="0" advAuto="0" spid="237" grpId="1"/>
      <p:bldP build="whole" bldLvl="1" animBg="1" rev="0" advAuto="0" spid="237" grpId="3"/>
      <p:bldP build="whole" bldLvl="1" animBg="1" rev="0" advAuto="0" spid="241" grpId="4"/>
      <p:bldP build="whole" bldLvl="1" animBg="1" rev="0" advAuto="0" spid="240" grpId="5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Shape 243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6400"/>
              <a:t>Ordonner les résultats</a:t>
            </a:r>
          </a:p>
        </p:txBody>
      </p:sp>
      <p:sp>
        <p:nvSpPr>
          <p:cNvPr id="244" name="Shape 244"/>
          <p:cNvSpPr/>
          <p:nvPr/>
        </p:nvSpPr>
        <p:spPr>
          <a:xfrm>
            <a:off x="1733973" y="1905564"/>
            <a:ext cx="9880037" cy="1270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2248" tIns="72248" rIns="72248" bIns="72248">
            <a:spAutoFit/>
          </a:bodyPr>
          <a:lstStyle>
            <a:lvl1pPr marL="40639" marR="40639" algn="l" defTabSz="914400">
              <a:spcBef>
                <a:spcPts val="1700"/>
              </a:spcBef>
              <a:buClr>
                <a:srgbClr val="000000"/>
              </a:buClr>
              <a:buFont typeface="Myriad Pro"/>
              <a:defRPr sz="3800">
                <a:uFill>
                  <a:solidFill/>
                </a:uFill>
                <a:latin typeface="Myriad Pro"/>
                <a:ea typeface="Myriad Pro"/>
                <a:cs typeface="Myriad Pro"/>
                <a:sym typeface="Myriad Pro"/>
              </a:defRPr>
            </a:lvl1pPr>
          </a:lstStyle>
          <a:p>
            <a:pPr lvl="0">
              <a:defRPr sz="1800">
                <a:uFillTx/>
              </a:defRPr>
            </a:pPr>
            <a:r>
              <a:rPr sz="3800">
                <a:uFill>
                  <a:solidFill/>
                </a:uFill>
              </a:rPr>
              <a:t>Score final est la somme de: </a:t>
            </a:r>
          </a:p>
        </p:txBody>
      </p:sp>
      <p:sp>
        <p:nvSpPr>
          <p:cNvPr id="245" name="Shape 245"/>
          <p:cNvSpPr/>
          <p:nvPr/>
        </p:nvSpPr>
        <p:spPr>
          <a:xfrm>
            <a:off x="4067802" y="4009813"/>
            <a:ext cx="8037690" cy="6448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2248" tIns="72248" rIns="72248" bIns="72248">
            <a:spAutoFit/>
          </a:bodyPr>
          <a:lstStyle>
            <a:lvl1pPr marL="40639" marR="40639" algn="l" defTabSz="914400">
              <a:spcBef>
                <a:spcPts val="1700"/>
              </a:spcBef>
              <a:buClr>
                <a:srgbClr val="000000"/>
              </a:buClr>
              <a:buFont typeface="Myriad Pro"/>
              <a:defRPr sz="3800">
                <a:uFill>
                  <a:solidFill/>
                </a:uFill>
                <a:latin typeface="Myriad Pro"/>
                <a:ea typeface="Myriad Pro"/>
                <a:cs typeface="Myriad Pro"/>
                <a:sym typeface="Myriad Pro"/>
              </a:defRPr>
            </a:lvl1pPr>
          </a:lstStyle>
          <a:p>
            <a:pPr lvl="0">
              <a:defRPr sz="1800">
                <a:uFillTx/>
              </a:defRPr>
            </a:pPr>
            <a:r>
              <a:rPr sz="3800">
                <a:uFill>
                  <a:solidFill/>
                </a:uFill>
              </a:rPr>
              <a:t>L’appariement de scènes</a:t>
            </a:r>
          </a:p>
        </p:txBody>
      </p:sp>
      <p:sp>
        <p:nvSpPr>
          <p:cNvPr id="246" name="Shape 246"/>
          <p:cNvSpPr/>
          <p:nvPr/>
        </p:nvSpPr>
        <p:spPr>
          <a:xfrm>
            <a:off x="4067802" y="5734755"/>
            <a:ext cx="8579557" cy="12417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2248" tIns="72248" rIns="72248" bIns="72248">
            <a:spAutoFit/>
          </a:bodyPr>
          <a:lstStyle/>
          <a:p>
            <a:pPr lvl="0" marL="40639" marR="40639" algn="l" defTabSz="914400">
              <a:spcBef>
                <a:spcPts val="1700"/>
              </a:spcBef>
              <a:buClr>
                <a:srgbClr val="000000"/>
              </a:buClr>
              <a:buFont typeface="Myriad Pro"/>
              <a:defRPr sz="1800"/>
            </a:pPr>
            <a:r>
              <a:rPr sz="3800">
                <a:uFill>
                  <a:solidFill/>
                </a:uFill>
                <a:latin typeface="Myriad Pro"/>
                <a:ea typeface="Myriad Pro"/>
                <a:cs typeface="Myriad Pro"/>
                <a:sym typeface="Myriad Pro"/>
              </a:rPr>
              <a:t>L’appariement local</a:t>
            </a:r>
            <a:br>
              <a:rPr sz="3800">
                <a:uFill>
                  <a:solidFill/>
                </a:uFill>
                <a:latin typeface="Myriad Pro"/>
                <a:ea typeface="Myriad Pro"/>
                <a:cs typeface="Myriad Pro"/>
                <a:sym typeface="Myriad Pro"/>
              </a:rPr>
            </a:br>
            <a:r>
              <a:rPr sz="3800">
                <a:uFill>
                  <a:solidFill/>
                </a:uFill>
                <a:latin typeface="Myriad Pro"/>
                <a:ea typeface="Myriad Pro"/>
                <a:cs typeface="Myriad Pro"/>
                <a:sym typeface="Myriad Pro"/>
              </a:rPr>
              <a:t>         (color + texture)</a:t>
            </a:r>
          </a:p>
        </p:txBody>
      </p:sp>
      <p:sp>
        <p:nvSpPr>
          <p:cNvPr id="247" name="Shape 247"/>
          <p:cNvSpPr/>
          <p:nvPr/>
        </p:nvSpPr>
        <p:spPr>
          <a:xfrm>
            <a:off x="4067802" y="7931573"/>
            <a:ext cx="7781323" cy="6448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2248" tIns="72248" rIns="72248" bIns="72248">
            <a:spAutoFit/>
          </a:bodyPr>
          <a:lstStyle>
            <a:lvl1pPr marL="40639" marR="40639" algn="l" defTabSz="914400">
              <a:spcBef>
                <a:spcPts val="1700"/>
              </a:spcBef>
              <a:buClr>
                <a:srgbClr val="000000"/>
              </a:buClr>
              <a:buFont typeface="Myriad Pro"/>
              <a:defRPr sz="3800">
                <a:uFill>
                  <a:solidFill/>
                </a:uFill>
                <a:latin typeface="Myriad Pro"/>
                <a:ea typeface="Myriad Pro"/>
                <a:cs typeface="Myriad Pro"/>
                <a:sym typeface="Myriad Pro"/>
              </a:defRPr>
            </a:lvl1pPr>
          </a:lstStyle>
          <a:p>
            <a:pPr lvl="0">
              <a:defRPr sz="1800">
                <a:uFillTx/>
              </a:defRPr>
            </a:pPr>
            <a:r>
              <a:rPr sz="3800">
                <a:uFill>
                  <a:solidFill/>
                </a:uFill>
              </a:rPr>
              <a:t>Le coût de la coupure de graphe</a:t>
            </a:r>
          </a:p>
        </p:txBody>
      </p:sp>
      <p:pic>
        <p:nvPicPr>
          <p:cNvPr id="248" name="IMG_0681_4x4_color_gist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58613" y="3878862"/>
            <a:ext cx="812801" cy="8128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49" name="0007_landscape_00084_132090349_27e120a56c_1_11254121@N00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94079" y="5436728"/>
            <a:ext cx="2257779" cy="1679788"/>
          </a:xfrm>
          <a:prstGeom prst="rect">
            <a:avLst/>
          </a:prstGeom>
          <a:ln w="12700">
            <a:miter lim="400000"/>
          </a:ln>
        </p:spPr>
      </p:pic>
      <p:pic>
        <p:nvPicPr>
          <p:cNvPr id="250" name="IMG_0681_context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75359" y="5653475"/>
            <a:ext cx="1752037" cy="1318543"/>
          </a:xfrm>
          <a:prstGeom prst="rect">
            <a:avLst/>
          </a:prstGeom>
          <a:ln w="12700">
            <a:solidFill>
              <a:srgbClr val="FFFFFF"/>
            </a:solidFill>
            <a:miter lim="400000"/>
          </a:ln>
        </p:spPr>
      </p:pic>
      <p:pic>
        <p:nvPicPr>
          <p:cNvPr id="251" name="graph-cut-cost-0618.jpg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903110" y="7459697"/>
            <a:ext cx="2239717" cy="1679788"/>
          </a:xfrm>
          <a:prstGeom prst="rect">
            <a:avLst/>
          </a:prstGeom>
          <a:ln w="12700">
            <a:miter lim="400000"/>
          </a:ln>
        </p:spPr>
      </p:pic>
      <p:pic>
        <p:nvPicPr>
          <p:cNvPr id="252" name="gist_visualization2.png"/>
          <p:cNvPicPr/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652693" y="3682435"/>
            <a:ext cx="1932659" cy="149916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fast" advClick="1">
    <p:dissolv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4" name="IMG_0681_mask_output_003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22399" y="1065671"/>
            <a:ext cx="10160002" cy="7620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fast" advClick="1">
    <p:dissolv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Shape 44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6400"/>
              <a:t>TP4 — Jingwei Cao</a:t>
            </a:r>
          </a:p>
        </p:txBody>
      </p:sp>
      <p:sp>
        <p:nvSpPr>
          <p:cNvPr id="45" name="Shape 45"/>
          <p:cNvSpPr/>
          <p:nvPr/>
        </p:nvSpPr>
        <p:spPr>
          <a:xfrm>
            <a:off x="1966594" y="1535820"/>
            <a:ext cx="9071611" cy="3990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" u="sng">
                <a:hlinkClick r:id="rId2" invalidUrl="" action="" tgtFrame="" tooltip="" history="1" highlightClick="0" endSnd="0"/>
              </a:defRPr>
            </a:lvl1pPr>
          </a:lstStyle>
          <a:p>
            <a:pPr lvl="0">
              <a:defRPr sz="1800" u="none"/>
            </a:pPr>
            <a:r>
              <a:rPr sz="2000" u="sng">
                <a:hlinkClick r:id="rId2" invalidUrl="" action="" tgtFrame="" tooltip="" history="1" highlightClick="0" endSnd="0"/>
              </a:rPr>
              <a:t>http://vision.gel.ulaval.ca/~jflalonde/cours/pa14/tps/results/tp4/jingweicao/index.html</a:t>
            </a:r>
          </a:p>
        </p:txBody>
      </p:sp>
      <p:pic>
        <p:nvPicPr>
          <p:cNvPr id="46" name="pasted-image.ti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371256" y="2583607"/>
            <a:ext cx="8262288" cy="619671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" name="IMG_0681_mask_output_019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22399" y="1067928"/>
            <a:ext cx="10169033" cy="762225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fast" advClick="1">
    <p:dissolv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8" name="IMG_0681_mask_output_016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22399" y="1065671"/>
            <a:ext cx="10160002" cy="7620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fast" advClick="1">
    <p:dissolv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0" name="IMG_0681_mask_output_011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22399" y="1065671"/>
            <a:ext cx="10160002" cy="7620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fast" advClick="1">
    <p:dissolv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2" name="IMG_2913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22399" y="1070186"/>
            <a:ext cx="10169033" cy="762225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fast" advClick="1">
    <p:dissolv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4" name="IMG_2913_mask_red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22399" y="1067928"/>
            <a:ext cx="10160002" cy="7620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fast" advClick="1">
    <p:dissolv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" name="IMG_2913_mask_output_006_0001_river_00263_257255557_d4668b81ae_101_41825958@N00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22399" y="1063413"/>
            <a:ext cx="10160002" cy="7620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fast" advClick="1">
    <p:dissolv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8" name="IMG_2913_mask_red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6746" y="3576319"/>
            <a:ext cx="3359574" cy="2528713"/>
          </a:xfrm>
          <a:prstGeom prst="rect">
            <a:avLst/>
          </a:prstGeom>
          <a:ln w="12700">
            <a:miter lim="400000"/>
          </a:ln>
        </p:spPr>
      </p:pic>
      <p:pic>
        <p:nvPicPr>
          <p:cNvPr id="269" name="IMG_2913_montage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901439" y="1490133"/>
            <a:ext cx="8994988" cy="6755272"/>
          </a:xfrm>
          <a:prstGeom prst="rect">
            <a:avLst/>
          </a:prstGeom>
          <a:ln w="12700">
            <a:miter lim="400000"/>
          </a:ln>
        </p:spPr>
      </p:pic>
      <p:sp>
        <p:nvSpPr>
          <p:cNvPr id="270" name="Shape 270"/>
          <p:cNvSpPr/>
          <p:nvPr/>
        </p:nvSpPr>
        <p:spPr>
          <a:xfrm>
            <a:off x="6177279" y="8453120"/>
            <a:ext cx="4461370" cy="5915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2248" tIns="72248" rIns="72248" bIns="72248">
            <a:spAutoFit/>
          </a:bodyPr>
          <a:lstStyle>
            <a:lvl1pPr marL="40639" marR="40639" defTabSz="914400">
              <a:spcBef>
                <a:spcPts val="1400"/>
              </a:spcBef>
              <a:buClr>
                <a:srgbClr val="000000"/>
              </a:buClr>
              <a:buFont typeface="Myriad Pro"/>
              <a:defRPr sz="3400">
                <a:uFill>
                  <a:solidFill/>
                </a:uFill>
                <a:latin typeface="Myriad Pro"/>
                <a:ea typeface="Myriad Pro"/>
                <a:cs typeface="Myriad Pro"/>
                <a:sym typeface="Myriad Pro"/>
              </a:defRPr>
            </a:lvl1pPr>
          </a:lstStyle>
          <a:p>
            <a:pPr lvl="0">
              <a:defRPr sz="1800">
                <a:uFillTx/>
              </a:defRPr>
            </a:pPr>
            <a:r>
              <a:rPr sz="3400">
                <a:uFill>
                  <a:solidFill/>
                </a:uFill>
              </a:rPr>
              <a:t>… 200 scenes</a:t>
            </a:r>
          </a:p>
        </p:txBody>
      </p:sp>
      <p:sp>
        <p:nvSpPr>
          <p:cNvPr id="271" name="Shape 271"/>
          <p:cNvSpPr/>
          <p:nvPr/>
        </p:nvSpPr>
        <p:spPr>
          <a:xfrm>
            <a:off x="3765973" y="1424657"/>
            <a:ext cx="2070383" cy="15691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  <a:moveTo>
                  <a:pt x="2046" y="2700"/>
                </a:moveTo>
                <a:lnTo>
                  <a:pt x="2046" y="18900"/>
                </a:lnTo>
                <a:lnTo>
                  <a:pt x="19554" y="18900"/>
                </a:lnTo>
                <a:lnTo>
                  <a:pt x="19554" y="2700"/>
                </a:lnTo>
                <a:close/>
              </a:path>
            </a:pathLst>
          </a:custGeom>
          <a:solidFill>
            <a:srgbClr val="00F903"/>
          </a:solidFill>
          <a:ln w="25400">
            <a:round/>
          </a:ln>
          <a:effectLst>
            <a:outerShdw sx="100000" sy="100000" kx="0" ky="0" algn="b" rotWithShape="0" blurRad="88900" dist="50800" dir="2700000">
              <a:srgbClr val="000000">
                <a:alpha val="39999"/>
              </a:srgbClr>
            </a:outerShdw>
          </a:effectLst>
        </p:spPr>
        <p:txBody>
          <a:bodyPr lIns="72248" tIns="72248" rIns="72248" bIns="72248" anchor="ctr"/>
          <a:lstStyle/>
          <a:p>
            <a:pPr lvl="0" marL="40639" marR="40639" algn="l" defTabSz="914400">
              <a:defRPr sz="2400">
                <a:uFill>
                  <a:solidFill/>
                </a:uFill>
                <a:latin typeface="Arial"/>
                <a:ea typeface="Arial"/>
                <a:cs typeface="Arial"/>
                <a:sym typeface="Arial"/>
              </a:defRPr>
            </a:pPr>
          </a:p>
        </p:txBody>
      </p:sp>
    </p:spTree>
  </p:cSld>
  <p:clrMapOvr>
    <a:masterClrMapping/>
  </p:clrMapOvr>
  <p:transition spd="fast" advClick="1">
    <p:dissolve/>
  </p:transition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ntr" presetSubtype="0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500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71" grpId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3" name="0001_river_00263_257255557_d4668b81ae_101_41825958@N00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651413" y="2167466"/>
            <a:ext cx="6141157" cy="4605868"/>
          </a:xfrm>
          <a:prstGeom prst="rect">
            <a:avLst/>
          </a:prstGeom>
          <a:ln w="12700">
            <a:miter lim="400000"/>
          </a:ln>
        </p:spPr>
      </p:pic>
      <p:pic>
        <p:nvPicPr>
          <p:cNvPr id="274" name="IMG_2913.jp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16746" y="2167466"/>
            <a:ext cx="6177281" cy="462393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fast" advClick="1">
    <p:dissolve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8" name="IMG_2913_mask_red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22399" y="1067928"/>
            <a:ext cx="10160002" cy="7620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79" name="IMG_2913_mask_output_006_0001_river_00263_257255557_d4668b81ae_101_41825958@N00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422399" y="1067928"/>
            <a:ext cx="10160002" cy="7620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fast" advClick="1">
    <p:dissolve/>
  </p:transition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afterEffect" presetClass="entr" presetSubtype="0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500"/>
                                        <p:tgtEl>
                                          <p:spTgt spid="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79" grpId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1" name="IMG_5049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508391" y="431235"/>
            <a:ext cx="7988018" cy="889338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fast" advClick="1">
    <p:dissolv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6400"/>
              <a:t>TP4 — autres résultats</a:t>
            </a:r>
          </a:p>
        </p:txBody>
      </p:sp>
      <p:sp>
        <p:nvSpPr>
          <p:cNvPr id="49" name="Shape 49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600"/>
              <a:t>Lei Lei</a:t>
            </a:r>
            <a:endParaRPr sz="3600"/>
          </a:p>
          <a:p>
            <a:pPr lvl="1" marL="710736" indent="-266236">
              <a:defRPr sz="1800"/>
            </a:pPr>
            <a:r>
              <a:rPr sz="2300" u="sng">
                <a:hlinkClick r:id="rId2" invalidUrl="" action="" tgtFrame="" tooltip="" history="1" highlightClick="0" endSnd="0"/>
              </a:rPr>
              <a:t>http://vision.gel.ulaval.ca/~jflalonde/cours/pa14/tps/results/tp4/leilei/index.html</a:t>
            </a:r>
            <a:endParaRPr sz="2300"/>
          </a:p>
          <a:p>
            <a:pPr lvl="0">
              <a:defRPr sz="1800"/>
            </a:pPr>
            <a:r>
              <a:rPr sz="3600"/>
              <a:t>Tom Toulouse</a:t>
            </a:r>
            <a:endParaRPr sz="3600"/>
          </a:p>
          <a:p>
            <a:pPr lvl="1" marL="699161" indent="-254661">
              <a:defRPr sz="1800"/>
            </a:pPr>
            <a:r>
              <a:rPr sz="2200" u="sng">
                <a:hlinkClick r:id="rId3" invalidUrl="" action="" tgtFrame="" tooltip="" history="1" highlightClick="0" endSnd="0"/>
              </a:rPr>
              <a:t>http://vision.gel.ulaval.ca/~jflalonde/cours/pa14/tps/results/tp4/tomtoulouse/index.html</a:t>
            </a:r>
          </a:p>
        </p:txBody>
      </p:sp>
    </p:spTree>
  </p:cSld>
  <p:clrMapOvr>
    <a:masterClrMapping/>
  </p:clrMapOvr>
  <p:transition spd="med" advClick="1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3" name="IMG_5049_mask_red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508391" y="431235"/>
            <a:ext cx="7988018" cy="888887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fast" advClick="1">
    <p:dissolve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5" name="IMG_5049_mask_output_027_0064_landscape_00174_258323004_05100fec7f_92_28259381@N00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508391" y="431235"/>
            <a:ext cx="7988018" cy="888887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fast" advClick="1">
    <p:dissolve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7" name="IMG_5619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22399" y="1067928"/>
            <a:ext cx="10160002" cy="7617744"/>
          </a:xfrm>
          <a:prstGeom prst="rect">
            <a:avLst/>
          </a:prstGeom>
          <a:ln w="12700">
            <a:miter lim="400000"/>
          </a:ln>
        </p:spPr>
      </p:pic>
      <p:pic>
        <p:nvPicPr>
          <p:cNvPr id="288" name="IMG_5619_mask_red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422399" y="1065671"/>
            <a:ext cx="10169033" cy="7622258"/>
          </a:xfrm>
          <a:prstGeom prst="rect">
            <a:avLst/>
          </a:prstGeom>
          <a:ln w="12700">
            <a:miter lim="400000"/>
          </a:ln>
        </p:spPr>
      </p:pic>
      <p:pic>
        <p:nvPicPr>
          <p:cNvPr id="289" name="IMG_5619_mask_output_001_0032_forest_00054_231148317_43a16297cd_63_81555225@N00.jp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422399" y="1065671"/>
            <a:ext cx="10160002" cy="7620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fast" advClick="1">
    <p:dissolve/>
  </p:transition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ntr" presetSubtype="0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500"/>
                                        <p:tgtEl>
                                          <p:spTgt spid="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nodeType="clickEffect" presetClass="entr" presetSubtype="0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2" dur="500"/>
                                        <p:tgtEl>
                                          <p:spTgt spid="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89" grpId="2"/>
      <p:bldP build="whole" bldLvl="1" animBg="1" rev="0" advAuto="0" spid="288" grpId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1" name="teaser_input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154506" y="3070577"/>
            <a:ext cx="2691272" cy="202297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88900" dist="50800" dir="2700000">
              <a:srgbClr val="000000">
                <a:alpha val="39999"/>
              </a:srgbClr>
            </a:outerShdw>
          </a:effectLst>
        </p:spPr>
      </p:pic>
    </p:spTree>
  </p:cSld>
  <p:clrMapOvr>
    <a:masterClrMapping/>
  </p:clrMapOvr>
  <p:transition spd="fast" advClick="1">
    <p:dissolve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5" name="0002_scenery_00022_192691632_7262b1a623_69_86901650@N00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408853" y="5527040"/>
            <a:ext cx="1715912" cy="227584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88900" dist="50800" dir="2700000">
              <a:srgbClr val="000000">
                <a:alpha val="39997"/>
              </a:srgbClr>
            </a:outerShdw>
          </a:effectLst>
        </p:spPr>
      </p:pic>
      <p:pic>
        <p:nvPicPr>
          <p:cNvPr id="296" name="0003_unlabelled_jlandscape-0007_image_007067.jp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300479" y="758613"/>
            <a:ext cx="1625601" cy="2167467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88900" dist="50800" dir="2700000">
              <a:srgbClr val="000000">
                <a:alpha val="39997"/>
              </a:srgbClr>
            </a:outerShdw>
          </a:effectLst>
        </p:spPr>
      </p:pic>
      <p:pic>
        <p:nvPicPr>
          <p:cNvPr id="297" name="0004_scenery_00034_306202524_c6a3a17925_105_54201875@N00.jpg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009813" y="6285653"/>
            <a:ext cx="2257779" cy="1679788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88900" dist="50800" dir="2700000">
              <a:srgbClr val="000000">
                <a:alpha val="39997"/>
              </a:srgbClr>
            </a:outerShdw>
          </a:effectLst>
        </p:spPr>
      </p:pic>
      <p:pic>
        <p:nvPicPr>
          <p:cNvPr id="298" name="0005_unlabelled_landscape-0051_image_051342.jpg"/>
          <p:cNvPicPr/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3684693" y="83537"/>
            <a:ext cx="2059094" cy="153529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88900" dist="50800" dir="2700000">
              <a:srgbClr val="000000">
                <a:alpha val="39997"/>
              </a:srgbClr>
            </a:outerShdw>
          </a:effectLst>
        </p:spPr>
      </p:pic>
      <p:pic>
        <p:nvPicPr>
          <p:cNvPr id="299" name="0006_vacation_00015_34293411_a0921e9bb9_23_36083508@N00.jpg"/>
          <p:cNvPicPr/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0288693" y="3034453"/>
            <a:ext cx="2275841" cy="1715912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88900" dist="50800" dir="2700000">
              <a:srgbClr val="000000">
                <a:alpha val="39997"/>
              </a:srgbClr>
            </a:outerShdw>
          </a:effectLst>
        </p:spPr>
      </p:pic>
      <p:pic>
        <p:nvPicPr>
          <p:cNvPr id="300" name="0007_river_00094_101141378_afffb5b74b_28_99737037@N00.jpg"/>
          <p:cNvPicPr/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935893" y="6068906"/>
            <a:ext cx="2275841" cy="1715912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88900" dist="50800" dir="2700000">
              <a:srgbClr val="000000">
                <a:alpha val="39997"/>
              </a:srgbClr>
            </a:outerShdw>
          </a:effectLst>
        </p:spPr>
      </p:pic>
      <p:pic>
        <p:nvPicPr>
          <p:cNvPr id="301" name="0008_vacation_00075_73543768_2b41c11284_34_45447737@N00.jpg"/>
          <p:cNvPicPr/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433493" y="3576319"/>
            <a:ext cx="1950721" cy="1463042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88900" dist="50800" dir="2700000">
              <a:srgbClr val="000000">
                <a:alpha val="39997"/>
              </a:srgbClr>
            </a:outerShdw>
          </a:effectLst>
        </p:spPr>
      </p:pic>
      <p:pic>
        <p:nvPicPr>
          <p:cNvPr id="302" name="0009_vacation2_00011_93849155_618bf94392_15_81504796@N00.jpg"/>
          <p:cNvPicPr/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9753600" y="866986"/>
            <a:ext cx="2275841" cy="169785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88900" dist="50800" dir="2700000">
              <a:srgbClr val="000000">
                <a:alpha val="39997"/>
              </a:srgbClr>
            </a:outerShdw>
          </a:effectLst>
        </p:spPr>
      </p:pic>
      <p:pic>
        <p:nvPicPr>
          <p:cNvPr id="303" name="0010_scenic_00019_374590006_2c5ef01699_143_86537549@N00.jpg"/>
          <p:cNvPicPr/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10099040" y="5086773"/>
            <a:ext cx="1715912" cy="227584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88900" dist="50800" dir="2700000">
              <a:srgbClr val="000000">
                <a:alpha val="39997"/>
              </a:srgbClr>
            </a:outerShdw>
          </a:effectLst>
        </p:spPr>
      </p:pic>
      <p:pic>
        <p:nvPicPr>
          <p:cNvPr id="304" name="0001_water_00065_77917326_c4a2ec3423_38_57366077@N00.jpg"/>
          <p:cNvPicPr/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6495626" y="130950"/>
            <a:ext cx="2275841" cy="1715913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88900" dist="50800" dir="2700000">
              <a:srgbClr val="000000">
                <a:alpha val="39997"/>
              </a:srgbClr>
            </a:outerShdw>
          </a:effectLst>
        </p:spPr>
      </p:pic>
      <p:pic>
        <p:nvPicPr>
          <p:cNvPr id="305" name="teaser_input.jpg"/>
          <p:cNvPicPr/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5154506" y="3070577"/>
            <a:ext cx="2691272" cy="202297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88900" dist="50800" dir="2700000">
              <a:srgbClr val="000000">
                <a:alpha val="39999"/>
              </a:srgbClr>
            </a:outerShdw>
          </a:effectLst>
        </p:spPr>
      </p:pic>
      <p:sp>
        <p:nvSpPr>
          <p:cNvPr id="306" name="Shape 306"/>
          <p:cNvSpPr/>
          <p:nvPr/>
        </p:nvSpPr>
        <p:spPr>
          <a:xfrm>
            <a:off x="2655146" y="8453120"/>
            <a:ext cx="7712570" cy="11249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2248" tIns="72248" rIns="72248" bIns="72248">
            <a:spAutoFit/>
          </a:bodyPr>
          <a:lstStyle/>
          <a:p>
            <a:pPr lvl="0" marL="40639" marR="40639" defTabSz="914400">
              <a:spcBef>
                <a:spcPts val="1400"/>
              </a:spcBef>
              <a:buClr>
                <a:srgbClr val="000000"/>
              </a:buClr>
              <a:buFont typeface="Myriad Pro"/>
              <a:defRPr sz="1800"/>
            </a:pPr>
            <a:r>
              <a:rPr sz="3400">
                <a:uFill>
                  <a:solidFill/>
                </a:uFill>
                <a:latin typeface="Myriad Pro"/>
                <a:ea typeface="Myriad Pro"/>
                <a:cs typeface="Myriad Pro"/>
                <a:sym typeface="Myriad Pro"/>
              </a:rPr>
              <a:t>Images les plus similaires dans une</a:t>
            </a:r>
            <a:br>
              <a:rPr sz="3400">
                <a:uFill>
                  <a:solidFill/>
                </a:uFill>
                <a:latin typeface="Myriad Pro"/>
                <a:ea typeface="Myriad Pro"/>
                <a:cs typeface="Myriad Pro"/>
                <a:sym typeface="Myriad Pro"/>
              </a:rPr>
            </a:br>
            <a:r>
              <a:rPr sz="3400">
                <a:uFill>
                  <a:solidFill/>
                </a:uFill>
                <a:latin typeface="Myriad Pro"/>
                <a:ea typeface="Myriad Pro"/>
                <a:cs typeface="Myriad Pro"/>
                <a:sym typeface="Myriad Pro"/>
              </a:rPr>
              <a:t>collection de 20,000 images</a:t>
            </a:r>
          </a:p>
        </p:txBody>
      </p:sp>
    </p:spTree>
  </p:cSld>
  <p:clrMapOvr>
    <a:masterClrMapping/>
  </p:clrMapOvr>
  <p:transition spd="fast" advClick="1">
    <p:dissolve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0" name="0001_landscape_00050_90143470_7bf4dbd049_30_16375150@N00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019626" y="2203591"/>
            <a:ext cx="2384215" cy="1806223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88900" dist="50800" dir="2700000">
              <a:srgbClr val="000000">
                <a:alpha val="39997"/>
              </a:srgbClr>
            </a:outerShdw>
          </a:effectLst>
        </p:spPr>
      </p:pic>
      <p:pic>
        <p:nvPicPr>
          <p:cNvPr id="311" name="0002_travel_00241_156045694_765ce968b6_46_82935691@N00.jp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591928" y="4045937"/>
            <a:ext cx="2077157" cy="1553352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88900" dist="50800" dir="2700000">
              <a:srgbClr val="000000">
                <a:alpha val="39997"/>
              </a:srgbClr>
            </a:outerShdw>
          </a:effectLst>
        </p:spPr>
      </p:pic>
      <p:pic>
        <p:nvPicPr>
          <p:cNvPr id="312" name="0003_unlabelled_world-0085_image_085759.jpg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8035431" y="5779911"/>
            <a:ext cx="1932658" cy="1932658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88900" dist="50800" dir="2700000">
              <a:srgbClr val="000000">
                <a:alpha val="39997"/>
              </a:srgbClr>
            </a:outerShdw>
          </a:effectLst>
        </p:spPr>
      </p:pic>
      <p:pic>
        <p:nvPicPr>
          <p:cNvPr id="313" name="0004_unlabelled_water-0063_image_063095.jpg"/>
          <p:cNvPicPr/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8128000" y="4154311"/>
            <a:ext cx="2257778" cy="1499165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88900" dist="50800" dir="2700000">
              <a:srgbClr val="000000">
                <a:alpha val="39997"/>
              </a:srgbClr>
            </a:outerShdw>
          </a:effectLst>
        </p:spPr>
      </p:pic>
      <p:pic>
        <p:nvPicPr>
          <p:cNvPr id="314" name="0005_unlabelled_travel-photography-08_image_016538.jpg"/>
          <p:cNvPicPr/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2926079" y="5777653"/>
            <a:ext cx="2456464" cy="1842348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88900" dist="50800" dir="2700000">
              <a:srgbClr val="000000">
                <a:alpha val="39997"/>
              </a:srgbClr>
            </a:outerShdw>
          </a:effectLst>
        </p:spPr>
      </p:pic>
      <p:pic>
        <p:nvPicPr>
          <p:cNvPr id="315" name="0006_vacation_00069_67983488_199fafb5a8_30_28423283@N00.jpg"/>
          <p:cNvPicPr/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2709333" y="2528711"/>
            <a:ext cx="2167467" cy="1426916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88900" dist="50800" dir="2700000">
              <a:srgbClr val="000000">
                <a:alpha val="39997"/>
              </a:srgbClr>
            </a:outerShdw>
          </a:effectLst>
        </p:spPr>
      </p:pic>
      <p:pic>
        <p:nvPicPr>
          <p:cNvPr id="316" name="0007_landscape_00084_132090349_27e120a56c_1_11254121@N00.jpg"/>
          <p:cNvPicPr/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5527039" y="6213404"/>
            <a:ext cx="2384215" cy="178816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88900" dist="50800" dir="2700000">
              <a:srgbClr val="000000">
                <a:alpha val="39997"/>
              </a:srgbClr>
            </a:outerShdw>
          </a:effectLst>
        </p:spPr>
      </p:pic>
      <p:pic>
        <p:nvPicPr>
          <p:cNvPr id="317" name="0008_travel_00128_92040527_6104056acc_37_30117228@N00.jpg"/>
          <p:cNvPicPr/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7608711" y="216746"/>
            <a:ext cx="2366152" cy="1770099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88900" dist="50800" dir="2700000">
              <a:srgbClr val="000000">
                <a:alpha val="39997"/>
              </a:srgbClr>
            </a:outerShdw>
          </a:effectLst>
        </p:spPr>
      </p:pic>
      <p:pic>
        <p:nvPicPr>
          <p:cNvPr id="318" name="0009_vacation2_00084_151302555_8a5c83b0c1_52_36101698770@N01.jpg"/>
          <p:cNvPicPr/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5116124" y="325119"/>
            <a:ext cx="2366152" cy="1770099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88900" dist="50800" dir="2700000">
              <a:srgbClr val="000000">
                <a:alpha val="39997"/>
              </a:srgbClr>
            </a:outerShdw>
          </a:effectLst>
        </p:spPr>
      </p:pic>
      <p:pic>
        <p:nvPicPr>
          <p:cNvPr id="319" name="0010_landscape_00122_184818660_0cb35c8dd9_49_11401693@N00.jpg"/>
          <p:cNvPicPr/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2623537" y="794737"/>
            <a:ext cx="2366152" cy="1643663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88900" dist="50800" dir="2700000">
              <a:srgbClr val="000000">
                <a:alpha val="39997"/>
              </a:srgbClr>
            </a:outerShdw>
          </a:effectLst>
        </p:spPr>
      </p:pic>
      <p:pic>
        <p:nvPicPr>
          <p:cNvPr id="320" name="teaser_input.jpg"/>
          <p:cNvPicPr/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5154506" y="3070577"/>
            <a:ext cx="2691272" cy="202297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88900" dist="50800" dir="2700000">
              <a:srgbClr val="000000">
                <a:alpha val="39999"/>
              </a:srgbClr>
            </a:outerShdw>
          </a:effectLst>
        </p:spPr>
      </p:pic>
      <p:sp>
        <p:nvSpPr>
          <p:cNvPr id="321" name="Shape 321"/>
          <p:cNvSpPr/>
          <p:nvPr/>
        </p:nvSpPr>
        <p:spPr>
          <a:xfrm>
            <a:off x="2655146" y="8453120"/>
            <a:ext cx="7712570" cy="11249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2248" tIns="72248" rIns="72248" bIns="72248">
            <a:spAutoFit/>
          </a:bodyPr>
          <a:lstStyle/>
          <a:p>
            <a:pPr lvl="0" marL="40639" marR="40639" defTabSz="914400">
              <a:spcBef>
                <a:spcPts val="1400"/>
              </a:spcBef>
              <a:buClr>
                <a:srgbClr val="000000"/>
              </a:buClr>
              <a:buFont typeface="Myriad Pro"/>
              <a:defRPr sz="1800"/>
            </a:pPr>
            <a:r>
              <a:rPr sz="3400">
                <a:uFill>
                  <a:solidFill/>
                </a:uFill>
                <a:latin typeface="Myriad Pro"/>
                <a:ea typeface="Myriad Pro"/>
                <a:cs typeface="Myriad Pro"/>
                <a:sym typeface="Myriad Pro"/>
              </a:rPr>
              <a:t>Images les plus similaires dans une</a:t>
            </a:r>
            <a:br>
              <a:rPr sz="3400">
                <a:uFill>
                  <a:solidFill/>
                </a:uFill>
                <a:latin typeface="Myriad Pro"/>
                <a:ea typeface="Myriad Pro"/>
                <a:cs typeface="Myriad Pro"/>
                <a:sym typeface="Myriad Pro"/>
              </a:rPr>
            </a:br>
            <a:r>
              <a:rPr sz="3400">
                <a:uFill>
                  <a:solidFill/>
                </a:uFill>
                <a:latin typeface="Myriad Pro"/>
                <a:ea typeface="Myriad Pro"/>
                <a:cs typeface="Myriad Pro"/>
                <a:sym typeface="Myriad Pro"/>
              </a:rPr>
              <a:t>collection de 2,000,000 images</a:t>
            </a:r>
          </a:p>
        </p:txBody>
      </p:sp>
    </p:spTree>
  </p:cSld>
  <p:clrMapOvr>
    <a:masterClrMapping/>
  </p:clrMapOvr>
  <p:transition spd="fast" advClick="1">
    <p:dissolv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6400"/>
              <a:t>Projet final: à vous de jouer!</a:t>
            </a:r>
          </a:p>
        </p:txBody>
      </p:sp>
      <p:sp>
        <p:nvSpPr>
          <p:cNvPr id="52" name="Shape 52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600"/>
              <a:t>Choisissez parmi une liste de projets suggérés</a:t>
            </a:r>
            <a:endParaRPr sz="3600"/>
          </a:p>
          <a:p>
            <a:pPr lvl="1">
              <a:defRPr sz="1800"/>
            </a:pPr>
            <a:r>
              <a:rPr sz="3200"/>
              <a:t>voir site web du cours</a:t>
            </a:r>
            <a:endParaRPr sz="3200"/>
          </a:p>
          <a:p>
            <a:pPr lvl="0">
              <a:defRPr sz="1800"/>
            </a:pPr>
            <a:r>
              <a:rPr sz="3600"/>
              <a:t>Déterminez le vôtre</a:t>
            </a:r>
            <a:endParaRPr sz="3600"/>
          </a:p>
          <a:p>
            <a:pPr lvl="1">
              <a:defRPr sz="1800"/>
            </a:pPr>
            <a:r>
              <a:rPr sz="3200"/>
              <a:t>Implémentez un article qui vous intéresse</a:t>
            </a:r>
            <a:endParaRPr sz="3200"/>
          </a:p>
          <a:p>
            <a:pPr lvl="2">
              <a:defRPr sz="1800"/>
            </a:pPr>
            <a:r>
              <a:rPr sz="2800"/>
              <a:t>SIGGRAPH (</a:t>
            </a:r>
            <a:r>
              <a:rPr sz="2800" u="sng">
                <a:hlinkClick r:id="rId2" invalidUrl="" action="" tgtFrame="" tooltip="" history="1" highlightClick="0" endSnd="0"/>
              </a:rPr>
              <a:t>http://kesen.realtimerendering.com</a:t>
            </a:r>
            <a:r>
              <a:rPr sz="2800"/>
              <a:t>)</a:t>
            </a:r>
            <a:endParaRPr sz="2800"/>
          </a:p>
          <a:p>
            <a:pPr lvl="2">
              <a:defRPr sz="1800"/>
            </a:pPr>
            <a:r>
              <a:rPr sz="2800"/>
              <a:t>International Conference on Computational Photography (ICCP)</a:t>
            </a:r>
          </a:p>
        </p:txBody>
      </p:sp>
    </p:spTree>
  </p:cSld>
  <p:clrMapOvr>
    <a:masterClrMapping/>
  </p:clrMapOvr>
  <p:transition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hape 54"/>
          <p:cNvSpPr/>
          <p:nvPr/>
        </p:nvSpPr>
        <p:spPr>
          <a:xfrm>
            <a:off x="1270000" y="6362700"/>
            <a:ext cx="10464800" cy="469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sz="2400"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lvl="0">
              <a:defRPr sz="1800"/>
            </a:pPr>
            <a:r>
              <a:rPr sz="2400"/>
              <a:t>10% de votre note totale</a:t>
            </a:r>
          </a:p>
        </p:txBody>
      </p:sp>
      <p:sp>
        <p:nvSpPr>
          <p:cNvPr id="55" name="Shape 55"/>
          <p:cNvSpPr/>
          <p:nvPr/>
        </p:nvSpPr>
        <p:spPr>
          <a:xfrm>
            <a:off x="1270000" y="3975100"/>
            <a:ext cx="10464800" cy="1270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0">
              <a:defRPr sz="1800"/>
            </a:pPr>
            <a:r>
              <a:rPr sz="3800">
                <a:latin typeface="+mn-lt"/>
                <a:ea typeface="+mn-ea"/>
                <a:cs typeface="+mn-cs"/>
                <a:sym typeface="Helvetica Light"/>
              </a:rPr>
              <a:t>Faites approuver votre projet d’ici au 15 avril</a:t>
            </a:r>
            <a:endParaRPr sz="3800">
              <a:latin typeface="+mn-lt"/>
              <a:ea typeface="+mn-ea"/>
              <a:cs typeface="+mn-cs"/>
              <a:sym typeface="Helvetica Light"/>
            </a:endParaRPr>
          </a:p>
          <a:p>
            <a:pPr lvl="0">
              <a:defRPr sz="1800"/>
            </a:pPr>
            <a:r>
              <a:rPr sz="3800">
                <a:latin typeface="+mn-lt"/>
                <a:ea typeface="+mn-ea"/>
                <a:cs typeface="+mn-cs"/>
                <a:sym typeface="Helvetica Light"/>
              </a:rPr>
              <a:t>(demain!!)</a:t>
            </a:r>
          </a:p>
        </p:txBody>
      </p:sp>
    </p:spTree>
  </p:cSld>
  <p:clrMapOvr>
    <a:masterClrMapping/>
  </p:clrMapOvr>
  <p:transition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Shape 57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6400"/>
              <a:t>Projet final: livrables</a:t>
            </a:r>
          </a:p>
        </p:txBody>
      </p:sp>
      <p:sp>
        <p:nvSpPr>
          <p:cNvPr id="58" name="Shape 58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 marL="400050" indent="-400050" defTabSz="525779">
              <a:spcBef>
                <a:spcPts val="3700"/>
              </a:spcBef>
              <a:defRPr sz="1800"/>
            </a:pPr>
            <a:r>
              <a:rPr sz="3239"/>
              <a:t>site web où l’on voudra voir:</a:t>
            </a:r>
            <a:endParaRPr sz="3239"/>
          </a:p>
          <a:p>
            <a:pPr lvl="1" marL="733424" indent="-333374" defTabSz="525779">
              <a:spcBef>
                <a:spcPts val="3700"/>
              </a:spcBef>
              <a:defRPr sz="1800"/>
            </a:pPr>
            <a:r>
              <a:rPr sz="2880"/>
              <a:t>explications de votre algorithme;</a:t>
            </a:r>
            <a:endParaRPr sz="2880"/>
          </a:p>
          <a:p>
            <a:pPr lvl="1" marL="733424" indent="-333374" defTabSz="525779">
              <a:spcBef>
                <a:spcPts val="3700"/>
              </a:spcBef>
              <a:defRPr sz="1800"/>
            </a:pPr>
            <a:r>
              <a:rPr sz="2880"/>
              <a:t>plusieurs (!) résultats visuels.</a:t>
            </a:r>
            <a:endParaRPr sz="2880"/>
          </a:p>
          <a:p>
            <a:pPr lvl="0" marL="400050" indent="-400050" defTabSz="525779">
              <a:spcBef>
                <a:spcPts val="3700"/>
              </a:spcBef>
              <a:defRPr sz="1800"/>
            </a:pPr>
            <a:r>
              <a:rPr sz="3239"/>
              <a:t>code</a:t>
            </a:r>
            <a:endParaRPr sz="3239"/>
          </a:p>
          <a:p>
            <a:pPr lvl="0" marL="400050" indent="-400050" defTabSz="525779">
              <a:spcBef>
                <a:spcPts val="3700"/>
              </a:spcBef>
              <a:defRPr sz="1800"/>
            </a:pPr>
            <a:r>
              <a:rPr sz="3239"/>
              <a:t>présentation finale</a:t>
            </a:r>
            <a:endParaRPr sz="3239"/>
          </a:p>
          <a:p>
            <a:pPr lvl="1" marL="733424" indent="-333374" defTabSz="525779">
              <a:spcBef>
                <a:spcPts val="3700"/>
              </a:spcBef>
              <a:defRPr sz="1800"/>
            </a:pPr>
            <a:r>
              <a:rPr sz="2880"/>
              <a:t>10 minutes, +5 minutes pour questions</a:t>
            </a:r>
            <a:endParaRPr sz="2880"/>
          </a:p>
          <a:p>
            <a:pPr lvl="1" marL="733424" indent="-333374" defTabSz="525779">
              <a:spcBef>
                <a:spcPts val="3700"/>
              </a:spcBef>
              <a:defRPr sz="1800"/>
            </a:pPr>
            <a:r>
              <a:rPr sz="2880"/>
              <a:t>format PDF obligatoire</a:t>
            </a:r>
            <a:endParaRPr sz="2880"/>
          </a:p>
          <a:p>
            <a:pPr lvl="2" marL="1200150" indent="-400050" defTabSz="525779">
              <a:spcBef>
                <a:spcPts val="3700"/>
              </a:spcBef>
              <a:defRPr sz="1800"/>
            </a:pPr>
            <a:r>
              <a:rPr sz="2520"/>
              <a:t>mais vous pouvez aussi me remettre en format PPT, keynote, etc.</a:t>
            </a:r>
          </a:p>
        </p:txBody>
      </p:sp>
    </p:spTree>
  </p:cSld>
  <p:clrMapOvr>
    <a:masterClrMapping/>
  </p:clrMapOvr>
  <p:transition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hape 60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6400"/>
              <a:t>Projet final: pondération</a:t>
            </a:r>
          </a:p>
        </p:txBody>
      </p:sp>
      <p:sp>
        <p:nvSpPr>
          <p:cNvPr id="61" name="Shape 61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 marL="333375" indent="-333375" defTabSz="438150">
              <a:spcBef>
                <a:spcPts val="3100"/>
              </a:spcBef>
              <a:defRPr sz="1800"/>
            </a:pPr>
            <a:r>
              <a:rPr sz="2700"/>
              <a:t>Compte pour 20% de la session</a:t>
            </a:r>
            <a:endParaRPr sz="2700"/>
          </a:p>
          <a:p>
            <a:pPr lvl="0" marL="333375" indent="-333375" defTabSz="438150">
              <a:spcBef>
                <a:spcPts val="3100"/>
              </a:spcBef>
              <a:defRPr sz="1800"/>
            </a:pPr>
            <a:r>
              <a:rPr sz="2700"/>
              <a:t>Détail: </a:t>
            </a:r>
            <a:endParaRPr sz="2700"/>
          </a:p>
          <a:p>
            <a:pPr lvl="1" marL="611187" indent="-277812" defTabSz="438150">
              <a:spcBef>
                <a:spcPts val="3100"/>
              </a:spcBef>
              <a:defRPr sz="1800"/>
            </a:pPr>
            <a:r>
              <a:rPr sz="2400"/>
              <a:t>Choix de projet approuvé, date limite lundi 14 avril (10%)</a:t>
            </a:r>
            <a:endParaRPr sz="2400"/>
          </a:p>
          <a:p>
            <a:pPr lvl="1" marL="611187" indent="-277812" defTabSz="438150">
              <a:spcBef>
                <a:spcPts val="3100"/>
              </a:spcBef>
              <a:defRPr sz="1800"/>
            </a:pPr>
            <a:r>
              <a:rPr sz="2400"/>
              <a:t>Page web (40%)</a:t>
            </a:r>
            <a:endParaRPr sz="2400"/>
          </a:p>
          <a:p>
            <a:pPr lvl="2" marL="1000125" indent="-333375" defTabSz="438150">
              <a:spcBef>
                <a:spcPts val="3100"/>
              </a:spcBef>
              <a:defRPr sz="1800"/>
            </a:pPr>
            <a:r>
              <a:rPr sz="2100"/>
              <a:t>Clarté et qualité de la présentation (10%)</a:t>
            </a:r>
            <a:endParaRPr sz="2100"/>
          </a:p>
          <a:p>
            <a:pPr lvl="2" marL="1000125" indent="-333375" defTabSz="438150">
              <a:spcBef>
                <a:spcPts val="3100"/>
              </a:spcBef>
              <a:defRPr sz="1800"/>
            </a:pPr>
            <a:r>
              <a:rPr sz="2100"/>
              <a:t>Qualité et diversité des résultats (30%)</a:t>
            </a:r>
            <a:endParaRPr sz="2100"/>
          </a:p>
          <a:p>
            <a:pPr lvl="1" marL="611187" indent="-277812" defTabSz="438150">
              <a:spcBef>
                <a:spcPts val="3100"/>
              </a:spcBef>
              <a:defRPr sz="1800"/>
            </a:pPr>
            <a:r>
              <a:rPr sz="2400"/>
              <a:t>Code (30%)</a:t>
            </a:r>
            <a:endParaRPr sz="2400"/>
          </a:p>
          <a:p>
            <a:pPr lvl="1" marL="611187" indent="-277812" defTabSz="438150">
              <a:spcBef>
                <a:spcPts val="3100"/>
              </a:spcBef>
              <a:defRPr sz="1800"/>
            </a:pPr>
            <a:r>
              <a:rPr sz="2400"/>
              <a:t>Clarté et qualité de la présentation orale (20%)</a:t>
            </a:r>
            <a:endParaRPr sz="2400"/>
          </a:p>
          <a:p>
            <a:pPr lvl="0" marL="333375" indent="-333375" defTabSz="438150">
              <a:spcBef>
                <a:spcPts val="3100"/>
              </a:spcBef>
              <a:defRPr sz="1800"/>
            </a:pPr>
            <a:r>
              <a:rPr sz="2700"/>
              <a:t>Crédits supplémentaires si vous laissez aller votre imagination et proposez votre propre projet!</a:t>
            </a:r>
          </a:p>
        </p:txBody>
      </p:sp>
    </p:spTree>
  </p:cSld>
  <p:clrMapOvr>
    <a:masterClrMapping/>
  </p:clrMapOvr>
  <p:transition spd="med" advClick="1"/>
</p:sld>
</file>

<file path=ppt/theme/_rels/theme1.xml.rels><?xml version="1.0" encoding="UTF-8" standalone="yes"?><Relationships xmlns="http://schemas.openxmlformats.org/package/2006/relationships"><Relationship Id="rId1" Type="http://schemas.openxmlformats.org/officeDocument/2006/relationships/image" Target="../media/image1.png"/></Relationships>

</file>

<file path=ppt/theme/_rels/theme2.xml.rels><?xml version="1.0" encoding="UTF-8" standalone="yes"?><Relationships xmlns="http://schemas.openxmlformats.org/package/2006/relationships"><Relationship Id="rId1" Type="http://schemas.openxmlformats.org/officeDocument/2006/relationships/image" Target="../media/image1.png"/></Relationships>

</file>

<file path=ppt/theme/theme1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Neue Thin"/>
        <a:ea typeface="Helvetica Neue Thin"/>
        <a:cs typeface="Helvetica Neue Thin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>
          <a:outerShdw sx="100000" sy="100000" kx="0" ky="0" algn="b" rotWithShape="0" blurRad="38100" dist="25400" dir="5400000">
            <a:srgbClr val="000000">
              <a:alpha val="50000"/>
            </a:srgbClr>
          </a:outerShdw>
        </a:effectLst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0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 Neue Thin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Neue Thin"/>
        <a:ea typeface="Helvetica Neue Thin"/>
        <a:cs typeface="Helvetica Neue Thin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>
          <a:outerShdw sx="100000" sy="100000" kx="0" ky="0" algn="b" rotWithShape="0" blurRad="38100" dist="25400" dir="5400000">
            <a:srgbClr val="000000">
              <a:alpha val="50000"/>
            </a:srgbClr>
          </a:outerShdw>
        </a:effectLst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0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 Neue Thin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